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sldIdLst>
    <p:sldId id="259" r:id="rId4"/>
    <p:sldId id="343" r:id="rId5"/>
    <p:sldId id="373" r:id="rId6"/>
    <p:sldId id="374" r:id="rId7"/>
    <p:sldId id="375" r:id="rId8"/>
    <p:sldId id="295" r:id="rId9"/>
    <p:sldId id="315" r:id="rId10"/>
    <p:sldId id="316" r:id="rId11"/>
    <p:sldId id="317" r:id="rId12"/>
    <p:sldId id="318" r:id="rId13"/>
    <p:sldId id="319" r:id="rId14"/>
    <p:sldId id="320" r:id="rId15"/>
    <p:sldId id="321" r:id="rId16"/>
    <p:sldId id="296" r:id="rId17"/>
    <p:sldId id="304" r:id="rId18"/>
    <p:sldId id="405" r:id="rId19"/>
    <p:sldId id="406" r:id="rId20"/>
    <p:sldId id="407" r:id="rId21"/>
    <p:sldId id="314" r:id="rId22"/>
    <p:sldId id="411" r:id="rId23"/>
    <p:sldId id="260" r:id="rId24"/>
    <p:sldId id="261" r:id="rId25"/>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2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mthelp.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mthelp.com/"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1" name="组合 20"/>
          <p:cNvGrpSpPr/>
          <p:nvPr userDrawn="1"/>
        </p:nvGrpSpPr>
        <p:grpSpPr>
          <a:xfrm>
            <a:off x="8488017"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a:p>
          </p:txBody>
        </p:sp>
      </p:grpSp>
      <p:grpSp>
        <p:nvGrpSpPr>
          <p:cNvPr id="26" name="组合 25"/>
          <p:cNvGrpSpPr/>
          <p:nvPr userDrawn="1"/>
        </p:nvGrpSpPr>
        <p:grpSpPr>
          <a:xfrm>
            <a:off x="0"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a:p>
          </p:txBody>
        </p:sp>
      </p:grpSp>
      <p:sp>
        <p:nvSpPr>
          <p:cNvPr id="8" name="文本框 7"/>
          <p:cNvSpPr txBox="1"/>
          <p:nvPr/>
        </p:nvSpPr>
        <p:spPr>
          <a:xfrm>
            <a:off x="10033000" y="6311900"/>
            <a:ext cx="1996059" cy="369332"/>
          </a:xfrm>
          <a:prstGeom prst="rect">
            <a:avLst/>
          </a:prstGeom>
          <a:noFill/>
        </p:spPr>
        <p:txBody>
          <a:bodyPr wrap="none" rtlCol="0" anchor="t">
            <a:spAutoFit/>
          </a:bodyPr>
          <a:lstStyle/>
          <a:p>
            <a:r>
              <a:rPr lang="en-US" altLang="zh-CN" dirty="0">
                <a:solidFill>
                  <a:schemeClr val="accent1"/>
                </a:solidFill>
                <a:effectLst>
                  <a:outerShdw blurRad="38100" dist="25400" dir="5400000" algn="ctr" rotWithShape="0">
                    <a:srgbClr val="6E747A">
                      <a:alpha val="43000"/>
                    </a:srgbClr>
                  </a:outerShdw>
                </a:effectLst>
                <a:sym typeface="+mn-ea"/>
                <a:hlinkClick r:id="rId2"/>
              </a:rPr>
              <a:t>www.smthelp.com</a:t>
            </a:r>
            <a:endParaRPr lang="en-US" altLang="zh-CN" dirty="0">
              <a:solidFill>
                <a:schemeClr val="accent1"/>
              </a:solidFill>
              <a:effectLst>
                <a:outerShdw blurRad="38100" dist="25400" dir="5400000" algn="ctr" rotWithShape="0">
                  <a:srgbClr val="6E747A">
                    <a:alpha val="43000"/>
                  </a:srgbClr>
                </a:outerShdw>
              </a:effectLst>
              <a:sym typeface="+mn-ea"/>
            </a:endParaRPr>
          </a:p>
        </p:txBody>
      </p:sp>
      <p:pic>
        <p:nvPicPr>
          <p:cNvPr id="17" name="image5.png"/>
          <p:cNvPicPr>
            <a:picLocks noChangeAspect="1"/>
          </p:cNvPicPr>
          <p:nvPr userDrawn="1"/>
        </p:nvPicPr>
        <p:blipFill>
          <a:blip r:embed="rId3"/>
          <a:stretch>
            <a:fillRect/>
          </a:stretch>
        </p:blipFill>
        <p:spPr>
          <a:xfrm>
            <a:off x="9632" y="58018"/>
            <a:ext cx="1566018" cy="432998"/>
          </a:xfrm>
          <a:prstGeom prst="rect">
            <a:avLst/>
          </a:prstGeom>
          <a:ln w="12700">
            <a:miter lim="4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p>
          </p:txBody>
        </p:sp>
      </p:grpSp>
      <p:grpSp>
        <p:nvGrpSpPr>
          <p:cNvPr id="21" name="组合 20"/>
          <p:cNvGrpSpPr/>
          <p:nvPr userDrawn="1"/>
        </p:nvGrpSpPr>
        <p:grpSpPr>
          <a:xfrm>
            <a:off x="8488018"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sz="1800"/>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sz="1800"/>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sz="1800"/>
            </a:p>
          </p:txBody>
        </p:sp>
      </p:grpSp>
      <p:grpSp>
        <p:nvGrpSpPr>
          <p:cNvPr id="26" name="组合 25"/>
          <p:cNvGrpSpPr/>
          <p:nvPr userDrawn="1"/>
        </p:nvGrpSpPr>
        <p:grpSpPr>
          <a:xfrm>
            <a:off x="1"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sz="1800"/>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sz="1800"/>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sz="1800"/>
            </a:p>
          </p:txBody>
        </p:sp>
      </p:grpSp>
      <p:sp>
        <p:nvSpPr>
          <p:cNvPr id="8" name="文本框 7"/>
          <p:cNvSpPr txBox="1"/>
          <p:nvPr/>
        </p:nvSpPr>
        <p:spPr>
          <a:xfrm>
            <a:off x="10033001" y="6311900"/>
            <a:ext cx="1996059" cy="369332"/>
          </a:xfrm>
          <a:prstGeom prst="rect">
            <a:avLst/>
          </a:prstGeom>
          <a:noFill/>
        </p:spPr>
        <p:txBody>
          <a:bodyPr wrap="none" rtlCol="0" anchor="t">
            <a:spAutoFit/>
          </a:bodyPr>
          <a:lstStyle/>
          <a:p>
            <a:r>
              <a:rPr lang="en-US" altLang="zh-CN" sz="1800" dirty="0">
                <a:solidFill>
                  <a:schemeClr val="accent1"/>
                </a:solidFill>
                <a:effectLst>
                  <a:outerShdw blurRad="38100" dist="25400" dir="5400000" algn="ctr" rotWithShape="0">
                    <a:srgbClr val="6E747A">
                      <a:alpha val="43000"/>
                    </a:srgbClr>
                  </a:outerShdw>
                </a:effectLst>
                <a:sym typeface="+mn-ea"/>
                <a:hlinkClick r:id="rId2"/>
              </a:rPr>
              <a:t>www.smthelp.com</a:t>
            </a:r>
            <a:endParaRPr lang="en-US" altLang="zh-CN" sz="1800" dirty="0">
              <a:solidFill>
                <a:schemeClr val="accent1"/>
              </a:solidFill>
              <a:effectLst>
                <a:outerShdw blurRad="38100" dist="25400" dir="5400000" algn="ctr" rotWithShape="0">
                  <a:srgbClr val="6E747A">
                    <a:alpha val="43000"/>
                  </a:srgbClr>
                </a:outerShdw>
              </a:effectLst>
              <a:sym typeface="+mn-ea"/>
            </a:endParaRPr>
          </a:p>
        </p:txBody>
      </p:sp>
      <p:pic>
        <p:nvPicPr>
          <p:cNvPr id="17" name="image5.png"/>
          <p:cNvPicPr>
            <a:picLocks noChangeAspect="1"/>
          </p:cNvPicPr>
          <p:nvPr userDrawn="1"/>
        </p:nvPicPr>
        <p:blipFill>
          <a:blip r:embed="rId3"/>
          <a:stretch>
            <a:fillRect/>
          </a:stretch>
        </p:blipFill>
        <p:spPr>
          <a:xfrm>
            <a:off x="9632" y="58018"/>
            <a:ext cx="1566019" cy="432998"/>
          </a:xfrm>
          <a:prstGeom prst="rect">
            <a:avLst/>
          </a:prstGeom>
          <a:ln w="12700">
            <a:miter lim="4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2.jpe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5F65E-95CD-46C7-B1EF-8B15C4FEA80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70EEB-AE35-414A-9D94-929E12C633F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65F65E-95CD-46C7-B1EF-8B15C4FEA804}"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770EEB-AE35-414A-9D94-929E12C633F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hyperlink" Target="https://www.youtube.com/c/Smthelping" TargetMode="External"/><Relationship Id="rId4" Type="http://schemas.openxmlformats.org/officeDocument/2006/relationships/hyperlink" Target="info@smthelp.com&#13;" TargetMode="External"/><Relationship Id="rId3" Type="http://schemas.openxmlformats.org/officeDocument/2006/relationships/hyperlink" Target="https://www.linkedin.com/company/smtmachine&#13;" TargetMode="External"/><Relationship Id="rId2" Type="http://schemas.openxmlformats.org/officeDocument/2006/relationships/hyperlink" Target="https://www.facebook.com/autoinsertion&#13;" TargetMode="External"/><Relationship Id="rId1" Type="http://schemas.openxmlformats.org/officeDocument/2006/relationships/hyperlink" Target="http://www.smthelp.com&#13;" TargetMode="Externa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zh-CN" altLang="en-US" sz="2000" b="1">
                <a:latin typeface="Arial" panose="020B0604020202020204" pitchFamily="34" charset="0"/>
                <a:cs typeface="Arial" panose="020B0604020202020204" pitchFamily="34" charset="0"/>
              </a:rPr>
              <a:t>REEL ELECTRONIC MATERIAL SENSOR INTELLIGENT SHELF</a:t>
            </a:r>
            <a:endParaRPr lang="zh-CN" altLang="en-US" sz="2000" b="1">
              <a:latin typeface="Arial" panose="020B0604020202020204" pitchFamily="34" charset="0"/>
              <a:cs typeface="Arial" panose="020B0604020202020204" pitchFamily="34" charset="0"/>
            </a:endParaRPr>
          </a:p>
        </p:txBody>
      </p:sp>
      <p:pic>
        <p:nvPicPr>
          <p:cNvPr id="5" name="图片 4"/>
          <p:cNvPicPr>
            <a:picLocks noChangeAspect="1"/>
          </p:cNvPicPr>
          <p:nvPr>
            <p:custDataLst>
              <p:tags r:id="rId1"/>
            </p:custDataLst>
          </p:nvPr>
        </p:nvPicPr>
        <p:blipFill>
          <a:blip r:embed="rId2"/>
          <a:stretch>
            <a:fillRect/>
          </a:stretch>
        </p:blipFill>
        <p:spPr>
          <a:xfrm>
            <a:off x="7131050" y="660400"/>
            <a:ext cx="4043680" cy="4853305"/>
          </a:xfrm>
          <a:prstGeom prst="rect">
            <a:avLst/>
          </a:prstGeom>
        </p:spPr>
      </p:pic>
      <p:sp>
        <p:nvSpPr>
          <p:cNvPr id="6" name="文本框 5"/>
          <p:cNvSpPr txBox="1"/>
          <p:nvPr/>
        </p:nvSpPr>
        <p:spPr>
          <a:xfrm>
            <a:off x="235585" y="660400"/>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I</a:t>
            </a:r>
            <a:r>
              <a:rPr lang="zh-CN" altLang="en-US" b="1">
                <a:latin typeface="Arial" panose="020B0604020202020204" pitchFamily="34" charset="0"/>
                <a:cs typeface="Arial" panose="020B0604020202020204" pitchFamily="34" charset="0"/>
              </a:rPr>
              <a:t>ntroductio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7" name="文本框 6"/>
          <p:cNvSpPr txBox="1"/>
          <p:nvPr/>
        </p:nvSpPr>
        <p:spPr>
          <a:xfrm>
            <a:off x="266065" y="903605"/>
            <a:ext cx="6260465" cy="1198880"/>
          </a:xfrm>
          <a:prstGeom prst="rect">
            <a:avLst/>
          </a:prstGeom>
          <a:noFill/>
        </p:spPr>
        <p:txBody>
          <a:bodyPr wrap="square" rtlCol="0">
            <a:spAutoFit/>
          </a:bodyPr>
          <a:p>
            <a:pPr marL="285750" indent="-285750">
              <a:buFont typeface="Arial" panose="020B0604020202020204" pitchFamily="34" charset="0"/>
              <a:buChar char="•"/>
            </a:pPr>
            <a:r>
              <a:rPr lang="zh-CN" altLang="en-US" sz="1200">
                <a:solidFill>
                  <a:srgbClr val="4472C4"/>
                </a:solidFill>
              </a:rPr>
              <a:t>Sensor intelligent material rack is a technical innovation of electronic warehouse / SMT production line, automatically recording and ensuring the location of storage materials to prevent human error.</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Seamless access to materials and error prevention.</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Realize the communication with the mounter and complete the function of fastcalling and finding materials.</a:t>
            </a:r>
            <a:endParaRPr lang="zh-CN" altLang="en-US" sz="1200">
              <a:solidFill>
                <a:srgbClr val="4472C4"/>
              </a:solidFill>
            </a:endParaRPr>
          </a:p>
        </p:txBody>
      </p:sp>
      <p:sp>
        <p:nvSpPr>
          <p:cNvPr id="8" name="文本框 7"/>
          <p:cNvSpPr txBox="1"/>
          <p:nvPr/>
        </p:nvSpPr>
        <p:spPr>
          <a:xfrm>
            <a:off x="266065" y="3667760"/>
            <a:ext cx="4064000" cy="368300"/>
          </a:xfrm>
          <a:prstGeom prst="rect">
            <a:avLst/>
          </a:prstGeom>
          <a:noFill/>
        </p:spPr>
        <p:txBody>
          <a:bodyPr wrap="square" rtlCol="0">
            <a:spAutoFit/>
          </a:bodyPr>
          <a:p>
            <a:endParaRPr lang="zh-CN" altLang="en-US"/>
          </a:p>
        </p:txBody>
      </p:sp>
      <p:sp>
        <p:nvSpPr>
          <p:cNvPr id="10" name="文本框 9"/>
          <p:cNvSpPr txBox="1"/>
          <p:nvPr>
            <p:custDataLst>
              <p:tags r:id="rId3"/>
            </p:custDataLst>
          </p:nvPr>
        </p:nvSpPr>
        <p:spPr>
          <a:xfrm>
            <a:off x="235585" y="2004695"/>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Features:</a:t>
            </a:r>
            <a:endParaRPr lang="en-US" b="1">
              <a:latin typeface="Arial" panose="020B0604020202020204" pitchFamily="34" charset="0"/>
              <a:cs typeface="Arial" panose="020B0604020202020204" pitchFamily="34" charset="0"/>
            </a:endParaRPr>
          </a:p>
        </p:txBody>
      </p:sp>
      <p:sp>
        <p:nvSpPr>
          <p:cNvPr id="12" name="文本框 11"/>
          <p:cNvSpPr txBox="1"/>
          <p:nvPr>
            <p:custDataLst>
              <p:tags r:id="rId4"/>
            </p:custDataLst>
          </p:nvPr>
        </p:nvSpPr>
        <p:spPr>
          <a:xfrm>
            <a:off x="235585" y="2268855"/>
            <a:ext cx="6762750" cy="1568450"/>
          </a:xfrm>
          <a:prstGeom prst="rect">
            <a:avLst/>
          </a:prstGeom>
          <a:noFill/>
        </p:spPr>
        <p:txBody>
          <a:bodyPr wrap="square" rtlCol="0">
            <a:spAutoFit/>
          </a:bodyPr>
          <a:p>
            <a:pPr marL="285750" indent="-285750">
              <a:buFont typeface="Arial" panose="020B0604020202020204" pitchFamily="34" charset="0"/>
              <a:buChar char="•"/>
            </a:pPr>
            <a:r>
              <a:rPr lang="zh-CN" altLang="en-US" sz="1200">
                <a:solidFill>
                  <a:srgbClr val="4472C4"/>
                </a:solidFill>
              </a:rPr>
              <a:t>Accurate recording of the position of the material tray Real-time tracking of material position </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Seamless docking ERP&amp;MES </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Power-off Data Preservation</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Human error alarm</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Reduce the time of finding materials artificially</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Docking with the data of the mounter to realize fast material searching</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Anti-dementia,firstin,first out</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Intelligent digital management</a:t>
            </a:r>
            <a:endParaRPr lang="zh-CN" altLang="en-US" sz="1200">
              <a:solidFill>
                <a:srgbClr val="4472C4"/>
              </a:solidFill>
            </a:endParaRPr>
          </a:p>
        </p:txBody>
      </p:sp>
      <p:sp>
        <p:nvSpPr>
          <p:cNvPr id="13" name="文本框 12"/>
          <p:cNvSpPr txBox="1"/>
          <p:nvPr>
            <p:custDataLst>
              <p:tags r:id="rId5"/>
            </p:custDataLst>
          </p:nvPr>
        </p:nvSpPr>
        <p:spPr>
          <a:xfrm>
            <a:off x="266065" y="3738880"/>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Technical </a:t>
            </a:r>
            <a:r>
              <a:rPr lang="en-US" altLang="zh-CN" b="1">
                <a:latin typeface="Arial" panose="020B0604020202020204" pitchFamily="34" charset="0"/>
                <a:cs typeface="Arial" panose="020B0604020202020204" pitchFamily="34" charset="0"/>
              </a:rPr>
              <a:t>P</a:t>
            </a:r>
            <a:r>
              <a:rPr lang="en-US" b="1">
                <a:latin typeface="Arial" panose="020B0604020202020204" pitchFamily="34" charset="0"/>
                <a:cs typeface="Arial" panose="020B0604020202020204" pitchFamily="34" charset="0"/>
              </a:rPr>
              <a:t>arameter:</a:t>
            </a:r>
            <a:endParaRPr lang="en-US" b="1">
              <a:latin typeface="Arial" panose="020B0604020202020204" pitchFamily="34" charset="0"/>
              <a:cs typeface="Arial" panose="020B0604020202020204" pitchFamily="34" charset="0"/>
            </a:endParaRPr>
          </a:p>
        </p:txBody>
      </p:sp>
      <p:graphicFrame>
        <p:nvGraphicFramePr>
          <p:cNvPr id="14" name="表格 13"/>
          <p:cNvGraphicFramePr/>
          <p:nvPr>
            <p:custDataLst>
              <p:tags r:id="rId6"/>
            </p:custDataLst>
          </p:nvPr>
        </p:nvGraphicFramePr>
        <p:xfrm>
          <a:off x="235585" y="4107180"/>
          <a:ext cx="6678295" cy="1900555"/>
        </p:xfrm>
        <a:graphic>
          <a:graphicData uri="http://schemas.openxmlformats.org/drawingml/2006/table">
            <a:tbl>
              <a:tblPr firstRow="1" bandRow="1">
                <a:tableStyleId>{5C22544A-7EE6-4342-B048-85BDC9FD1C3A}</a:tableStyleId>
              </a:tblPr>
              <a:tblGrid>
                <a:gridCol w="1335659"/>
                <a:gridCol w="1335659"/>
                <a:gridCol w="1335659"/>
                <a:gridCol w="1335659"/>
                <a:gridCol w="1335659"/>
              </a:tblGrid>
              <a:tr h="252000">
                <a:tc>
                  <a:txBody>
                    <a:bodyPr/>
                    <a:p>
                      <a:pPr algn="ctr">
                        <a:buNone/>
                      </a:pPr>
                      <a:r>
                        <a:rPr lang="en-US" altLang="zh-CN" sz="1200">
                          <a:latin typeface="Arial" panose="020B0604020202020204" pitchFamily="34" charset="0"/>
                          <a:ea typeface="等线" panose="02010600030101010101" charset="-122"/>
                          <a:cs typeface="Arial" panose="020B0604020202020204" pitchFamily="34" charset="0"/>
                        </a:rPr>
                        <a:t>Model</a:t>
                      </a:r>
                      <a:endParaRPr lang="en-US" altLang="zh-CN" sz="12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SYTSS1</a:t>
                      </a:r>
                      <a:r>
                        <a:rPr lang="en-US" altLang="zh-CN" sz="1200">
                          <a:latin typeface="Arial" panose="020B0604020202020204" pitchFamily="34" charset="0"/>
                          <a:ea typeface="等线" panose="02010600030101010101" charset="-122"/>
                          <a:cs typeface="Arial" panose="020B0604020202020204" pitchFamily="34" charset="0"/>
                        </a:rPr>
                        <a:t>4</a:t>
                      </a:r>
                      <a:r>
                        <a:rPr lang="zh-CN" altLang="en-US" sz="1200">
                          <a:latin typeface="Arial" panose="020B0604020202020204" pitchFamily="34" charset="0"/>
                          <a:ea typeface="等线" panose="02010600030101010101" charset="-122"/>
                          <a:cs typeface="Arial" panose="020B0604020202020204" pitchFamily="34" charset="0"/>
                        </a:rPr>
                        <a:t>00GB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SYTSS1100GB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tc>
                <a:tc>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SYTSS250GB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FORM</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FIXED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FIXED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FIXED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DIMENSION</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2280*400*1950mm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2280*400*1950mm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2280*400*1950mm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APPLICABLE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16MM</a:t>
                      </a:r>
                      <a:endParaRPr lang="en-US" altLang="zh-CN" sz="900">
                        <a:latin typeface="Arial" panose="020B0604020202020204" pitchFamily="34" charset="0"/>
                        <a:ea typeface="等线" panose="02010600030101010101" charset="-122"/>
                        <a:cs typeface="Arial" panose="020B0604020202020204" pitchFamily="34" charset="0"/>
                      </a:endParaRPr>
                    </a:p>
                    <a:p>
                      <a:pPr algn="ctr">
                        <a:buNone/>
                      </a:pPr>
                      <a:r>
                        <a:rPr lang="en-US" altLang="zh-CN" sz="900">
                          <a:latin typeface="Arial" panose="020B0604020202020204" pitchFamily="34" charset="0"/>
                          <a:ea typeface="等线" panose="02010600030101010101" charset="-122"/>
                          <a:cs typeface="Arial" panose="020B0604020202020204" pitchFamily="34" charset="0"/>
                        </a:rPr>
                        <a:t>FOR 7’’ REELS</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37MM</a:t>
                      </a:r>
                      <a:endParaRPr lang="en-US" altLang="zh-CN" sz="900">
                        <a:latin typeface="Arial" panose="020B0604020202020204" pitchFamily="34" charset="0"/>
                        <a:ea typeface="等线" panose="02010600030101010101" charset="-122"/>
                        <a:cs typeface="Arial" panose="020B0604020202020204" pitchFamily="34" charset="0"/>
                      </a:endParaRPr>
                    </a:p>
                    <a:p>
                      <a:pPr algn="ctr">
                        <a:buNone/>
                      </a:pPr>
                      <a:r>
                        <a:rPr lang="en-US" altLang="zh-CN" sz="900">
                          <a:latin typeface="Arial" panose="020B0604020202020204" pitchFamily="34" charset="0"/>
                          <a:ea typeface="等线" panose="02010600030101010101" charset="-122"/>
                          <a:cs typeface="Arial" panose="020B0604020202020204" pitchFamily="34" charset="0"/>
                        </a:rPr>
                        <a:t>FOR 13’’ REELS</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PLATE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1400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1000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250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LAYER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7</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5</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2</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5</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SURFACE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DOUBLE-SIDED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SINGLE-SIDED</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r>
            </a:tbl>
          </a:graphicData>
        </a:graphic>
      </p:graphicFrame>
      <p:sp>
        <p:nvSpPr>
          <p:cNvPr id="15" name="文本框 14"/>
          <p:cNvSpPr txBox="1"/>
          <p:nvPr/>
        </p:nvSpPr>
        <p:spPr>
          <a:xfrm>
            <a:off x="7041515" y="5628640"/>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pic>
        <p:nvPicPr>
          <p:cNvPr id="3" name="图片 2" descr="upload_post_object_v2_3105754765"/>
          <p:cNvPicPr>
            <a:picLocks noChangeAspect="1"/>
          </p:cNvPicPr>
          <p:nvPr/>
        </p:nvPicPr>
        <p:blipFill>
          <a:blip r:embed="rId7"/>
          <a:stretch>
            <a:fillRect/>
          </a:stretch>
        </p:blipFill>
        <p:spPr>
          <a:xfrm rot="60000">
            <a:off x="7288921" y="1806275"/>
            <a:ext cx="389179" cy="128439"/>
          </a:xfrm>
          <a:prstGeom prst="rect">
            <a:avLst/>
          </a:prstGeom>
          <a:solidFill>
            <a:srgbClr val="E2E6ED">
              <a:alpha val="100000"/>
            </a:srgbClr>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583565"/>
          </a:xfrm>
          <a:prstGeom prst="rect">
            <a:avLst/>
          </a:prstGeom>
          <a:noFill/>
        </p:spPr>
        <p:txBody>
          <a:bodyPr wrap="square" rtlCol="0">
            <a:spAutoFit/>
          </a:bodyPr>
          <a:p>
            <a:r>
              <a:rPr lang="en-US" altLang="zh-CN" sz="1600" b="1">
                <a:solidFill>
                  <a:schemeClr val="tx1"/>
                </a:solidFill>
                <a:latin typeface="Arial" panose="020B0604020202020204" pitchFamily="34" charset="0"/>
                <a:cs typeface="Arial" panose="020B0604020202020204" pitchFamily="34" charset="0"/>
              </a:rPr>
              <a:t>Advanced Efficiency Enhancer: SMT Stencil Intelligent Storage Cabinet For Optimal EMS </a:t>
            </a:r>
            <a:r>
              <a:rPr lang="en-US" altLang="zh-CN" sz="1600" b="1">
                <a:solidFill>
                  <a:schemeClr val="tx1"/>
                </a:solidFill>
                <a:latin typeface="Arial" panose="020B0604020202020204" pitchFamily="34" charset="0"/>
                <a:cs typeface="Arial" panose="020B0604020202020204" pitchFamily="34" charset="0"/>
              </a:rPr>
              <a:t>Production"</a:t>
            </a:r>
            <a:endParaRPr lang="en-US" altLang="zh-CN" sz="1600" b="1">
              <a:solidFill>
                <a:schemeClr val="tx1"/>
              </a:solidFill>
              <a:latin typeface="Arial" panose="020B0604020202020204" pitchFamily="34" charset="0"/>
              <a:cs typeface="Arial" panose="020B0604020202020204" pitchFamily="34" charset="0"/>
            </a:endParaRPr>
          </a:p>
        </p:txBody>
      </p:sp>
      <p:pic>
        <p:nvPicPr>
          <p:cNvPr id="3" name="图片 2" descr="upload_post_object_v2_3361921823"/>
          <p:cNvPicPr>
            <a:picLocks noChangeAspect="1"/>
          </p:cNvPicPr>
          <p:nvPr/>
        </p:nvPicPr>
        <p:blipFill>
          <a:blip r:embed="rId1"/>
          <a:stretch>
            <a:fillRect/>
          </a:stretch>
        </p:blipFill>
        <p:spPr>
          <a:xfrm>
            <a:off x="8008219" y="1306286"/>
            <a:ext cx="3440150" cy="5149497"/>
          </a:xfrm>
          <a:prstGeom prst="rect">
            <a:avLst/>
          </a:prstGeom>
        </p:spPr>
      </p:pic>
      <p:sp>
        <p:nvSpPr>
          <p:cNvPr id="4" name="文本框 3"/>
          <p:cNvSpPr txBox="1"/>
          <p:nvPr userDrawn="1"/>
        </p:nvSpPr>
        <p:spPr>
          <a:xfrm>
            <a:off x="406705" y="970274"/>
            <a:ext cx="7091743" cy="2861310"/>
          </a:xfrm>
          <a:prstGeom prst="rect">
            <a:avLst/>
          </a:prstGeom>
        </p:spPr>
        <p:txBody>
          <a:bodyPr wrap="square" rtlCol="0">
            <a:noAutofit/>
          </a:bodyPr>
          <a:p>
            <a:pPr algn="l"/>
            <a:r>
              <a:rPr lang="zh-CN" altLang="en-US" sz="1600" b="1">
                <a:solidFill>
                  <a:srgbClr val="4472C4"/>
                </a:solidFill>
              </a:rPr>
              <a:t>1.Compact Design:</a:t>
            </a:r>
            <a:endParaRPr lang="zh-CN" altLang="en-US" sz="1600" b="1">
              <a:solidFill>
                <a:srgbClr val="4472C4"/>
              </a:solidFill>
            </a:endParaRPr>
          </a:p>
          <a:p>
            <a:pPr algn="l"/>
            <a:r>
              <a:rPr lang="zh-CN" altLang="en-US" sz="1600">
                <a:solidFill>
                  <a:srgbClr val="4472C4"/>
                </a:solidFill>
              </a:rPr>
              <a:t>Maximizes workspace with high storage in minimal footprint.</a:t>
            </a:r>
            <a:endParaRPr lang="zh-CN" altLang="en-US" sz="1600">
              <a:solidFill>
                <a:srgbClr val="4472C4"/>
              </a:solidFill>
            </a:endParaRPr>
          </a:p>
          <a:p>
            <a:pPr algn="l"/>
            <a:r>
              <a:rPr lang="zh-CN" altLang="en-US" sz="1600" b="1">
                <a:solidFill>
                  <a:srgbClr val="4472C4"/>
                </a:solidFill>
              </a:rPr>
              <a:t>2.MES/ERP Compatibility:</a:t>
            </a:r>
            <a:endParaRPr lang="zh-CN" altLang="en-US" sz="1600" b="1">
              <a:solidFill>
                <a:srgbClr val="4472C4"/>
              </a:solidFill>
            </a:endParaRPr>
          </a:p>
          <a:p>
            <a:pPr algn="l"/>
            <a:r>
              <a:rPr lang="zh-CN" altLang="en-US" sz="1600">
                <a:solidFill>
                  <a:srgbClr val="4472C4"/>
                </a:solidFill>
              </a:rPr>
              <a:t>Ensures smooth integration with ma</a:t>
            </a:r>
            <a:r>
              <a:rPr lang="en-US" altLang="zh-CN" sz="1600">
                <a:solidFill>
                  <a:srgbClr val="4472C4"/>
                </a:solidFill>
              </a:rPr>
              <a:t>A</a:t>
            </a:r>
            <a:r>
              <a:rPr lang="zh-CN" altLang="en-US" sz="1600">
                <a:solidFill>
                  <a:srgbClr val="4472C4"/>
                </a:solidFill>
              </a:rPr>
              <a:t>nufacturing systems.</a:t>
            </a:r>
            <a:endParaRPr lang="zh-CN" altLang="en-US" sz="1600">
              <a:solidFill>
                <a:srgbClr val="4472C4"/>
              </a:solidFill>
            </a:endParaRPr>
          </a:p>
          <a:p>
            <a:pPr algn="l"/>
            <a:r>
              <a:rPr lang="zh-CN" altLang="en-US" sz="1600" b="1">
                <a:solidFill>
                  <a:srgbClr val="4472C4"/>
                </a:solidFill>
              </a:rPr>
              <a:t>3.Efficiency Boost:</a:t>
            </a:r>
            <a:endParaRPr lang="zh-CN" altLang="en-US" sz="1600" b="1">
              <a:solidFill>
                <a:srgbClr val="4472C4"/>
              </a:solidFill>
            </a:endParaRPr>
          </a:p>
          <a:p>
            <a:pPr algn="l"/>
            <a:r>
              <a:rPr lang="zh-CN" altLang="en-US" sz="1600">
                <a:solidFill>
                  <a:srgbClr val="4472C4"/>
                </a:solidFill>
              </a:rPr>
              <a:t>Quick stencil access optimizes production speed.</a:t>
            </a:r>
            <a:endParaRPr lang="zh-CN" altLang="en-US" sz="1600">
              <a:solidFill>
                <a:srgbClr val="4472C4"/>
              </a:solidFill>
            </a:endParaRPr>
          </a:p>
          <a:p>
            <a:pPr algn="l"/>
            <a:r>
              <a:rPr lang="zh-CN" altLang="en-US" sz="1600" b="1">
                <a:solidFill>
                  <a:srgbClr val="4472C4"/>
                </a:solidFill>
              </a:rPr>
              <a:t>4.Ample Storage:</a:t>
            </a:r>
            <a:endParaRPr lang="zh-CN" altLang="en-US" sz="1600" b="1">
              <a:solidFill>
                <a:srgbClr val="4472C4"/>
              </a:solidFill>
            </a:endParaRPr>
          </a:p>
          <a:p>
            <a:pPr algn="l"/>
            <a:r>
              <a:rPr lang="zh-CN" altLang="en-US" sz="1600">
                <a:solidFill>
                  <a:srgbClr val="4472C4"/>
                </a:solidFill>
              </a:rPr>
              <a:t>Fits 80 steel meshes in a streamlined structure.</a:t>
            </a:r>
            <a:endParaRPr lang="zh-CN" altLang="en-US" sz="1600">
              <a:solidFill>
                <a:srgbClr val="4472C4"/>
              </a:solidFill>
            </a:endParaRPr>
          </a:p>
          <a:p>
            <a:pPr algn="l"/>
            <a:r>
              <a:rPr lang="zh-CN" altLang="en-US" sz="1600" b="1">
                <a:solidFill>
                  <a:srgbClr val="4472C4"/>
                </a:solidFill>
              </a:rPr>
              <a:t>5.Easy Retrieval:</a:t>
            </a:r>
            <a:endParaRPr lang="zh-CN" altLang="en-US" sz="1600" b="1">
              <a:solidFill>
                <a:srgbClr val="4472C4"/>
              </a:solidFill>
            </a:endParaRPr>
          </a:p>
          <a:p>
            <a:pPr algn="l"/>
            <a:r>
              <a:rPr lang="zh-CN" altLang="en-US" sz="1600">
                <a:solidFill>
                  <a:srgbClr val="4472C4"/>
                </a:solidFill>
              </a:rPr>
              <a:t>Designed for fast and precise mesh location.</a:t>
            </a:r>
            <a:endParaRPr lang="zh-CN" altLang="en-US" sz="1600">
              <a:solidFill>
                <a:srgbClr val="4472C4"/>
              </a:solidFill>
            </a:endParaRPr>
          </a:p>
        </p:txBody>
      </p:sp>
      <p:graphicFrame>
        <p:nvGraphicFramePr>
          <p:cNvPr id="5" name="表格 4"/>
          <p:cNvGraphicFramePr/>
          <p:nvPr/>
        </p:nvGraphicFramePr>
        <p:xfrm>
          <a:off x="406717" y="3673929"/>
          <a:ext cx="7600950" cy="2560320"/>
        </p:xfrm>
        <a:graphic>
          <a:graphicData uri="http://schemas.openxmlformats.org/drawingml/2006/table">
            <a:tbl>
              <a:tblPr firstRow="1" bandRow="1">
                <a:tableStyleId>{5940675A-B579-460E-94D1-54222C63F5DA}</a:tableStyleId>
              </a:tblPr>
              <a:tblGrid>
                <a:gridCol w="2415540"/>
                <a:gridCol w="5185410"/>
              </a:tblGrid>
              <a:tr h="402590">
                <a:tc>
                  <a:txBody>
                    <a:bodyPr/>
                    <a:p>
                      <a:pPr algn="l">
                        <a:buNone/>
                      </a:pPr>
                      <a:r>
                        <a:rPr lang="en-US" altLang="zh-CN" sz="1600" b="1">
                          <a:solidFill>
                            <a:srgbClr val="4472C4"/>
                          </a:solidFill>
                        </a:rPr>
                        <a:t>Features</a:t>
                      </a:r>
                      <a:endParaRPr lang="zh-CN" altLang="en-US" sz="16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600" b="1">
                          <a:solidFill>
                            <a:srgbClr val="4472C4"/>
                          </a:solidFill>
                        </a:rPr>
                        <a:t>Details Information</a:t>
                      </a:r>
                      <a:endParaRPr lang="zh-CN" altLang="en-US" sz="16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02590">
                <a:tc>
                  <a:txBody>
                    <a:bodyPr/>
                    <a:p>
                      <a:pPr algn="l">
                        <a:buNone/>
                      </a:pPr>
                      <a:r>
                        <a:rPr lang="en-US" altLang="zh-CN" sz="1400" b="1">
                          <a:solidFill>
                            <a:srgbClr val="4472C4"/>
                          </a:solidFill>
                        </a:rPr>
                        <a:t>Dimensions:</a:t>
                      </a:r>
                      <a:endParaRPr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400" b="1">
                          <a:solidFill>
                            <a:srgbClr val="4472C4"/>
                          </a:solidFill>
                        </a:rPr>
                        <a:t>1740*770*1800mm</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02590">
                <a:tc>
                  <a:txBody>
                    <a:bodyPr/>
                    <a:p>
                      <a:pPr algn="l">
                        <a:buNone/>
                      </a:pPr>
                      <a:r>
                        <a:rPr lang="en-US" altLang="zh-CN" sz="1400" b="1">
                          <a:solidFill>
                            <a:srgbClr val="4472C4"/>
                          </a:solidFill>
                        </a:rPr>
                        <a:t>Communication Part:</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400" b="1">
                          <a:solidFill>
                            <a:srgbClr val="4472C4"/>
                          </a:solidFill>
                        </a:rPr>
                        <a:t>Seamless docking with MES/ERP</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02590">
                <a:tc>
                  <a:txBody>
                    <a:bodyPr/>
                    <a:p>
                      <a:pPr algn="l">
                        <a:buNone/>
                      </a:pPr>
                      <a:r>
                        <a:rPr lang="en-US" altLang="zh-CN" sz="1400" b="1">
                          <a:solidFill>
                            <a:srgbClr val="4472C4"/>
                          </a:solidFill>
                        </a:rPr>
                        <a:t>Software:</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400" b="1">
                          <a:solidFill>
                            <a:srgbClr val="4472C4"/>
                          </a:solidFill>
                        </a:rPr>
                        <a:t>Improves efficiency and quickly locates steel mesh</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547370">
                <a:tc>
                  <a:txBody>
                    <a:bodyPr/>
                    <a:p>
                      <a:pPr algn="l">
                        <a:buNone/>
                      </a:pPr>
                      <a:r>
                        <a:rPr lang="en-US" altLang="zh-CN" sz="1400" b="1">
                          <a:solidFill>
                            <a:srgbClr val="4472C4"/>
                          </a:solidFill>
                        </a:rPr>
                        <a:t>Storage Capacity:</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400" b="1">
                          <a:solidFill>
                            <a:srgbClr val="4472C4"/>
                          </a:solidFill>
                        </a:rPr>
                        <a:t>Capable of storing 80 steel meshes and 2 layers of 736*736*30mm steel mesh</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02590">
                <a:tc>
                  <a:txBody>
                    <a:bodyPr/>
                    <a:p>
                      <a:pPr algn="l">
                        <a:buNone/>
                      </a:pPr>
                      <a:r>
                        <a:rPr lang="en-US" altLang="zh-CN" sz="1400" b="1">
                          <a:solidFill>
                            <a:srgbClr val="4472C4"/>
                          </a:solidFill>
                        </a:rPr>
                        <a:t>Benefits:</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400" b="1">
                          <a:solidFill>
                            <a:srgbClr val="4472C4"/>
                          </a:solidFill>
                        </a:rPr>
                        <a:t>Reduces the space occupied,and enhances operational efficiency</a:t>
                      </a:r>
                      <a:endParaRPr lang="zh-CN" altLang="en-US" sz="1400" b="1">
                        <a:solidFill>
                          <a:srgbClr val="4472C4"/>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pload_post_object_v2_477943898"/>
          <p:cNvPicPr>
            <a:picLocks noChangeAspect="1"/>
          </p:cNvPicPr>
          <p:nvPr/>
        </p:nvPicPr>
        <p:blipFill>
          <a:blip r:embed="rId1"/>
          <a:stretch>
            <a:fillRect/>
          </a:stretch>
        </p:blipFill>
        <p:spPr>
          <a:xfrm>
            <a:off x="266065" y="3520567"/>
            <a:ext cx="3293671" cy="2851199"/>
          </a:xfrm>
          <a:prstGeom prst="rect">
            <a:avLst/>
          </a:prstGeom>
        </p:spPr>
      </p:pic>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SMYT</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30 Automatic Stencil Measuring Machine</a:t>
            </a:r>
            <a:endParaRPr lang="en-US" altLang="zh-CN" sz="2000" b="1">
              <a:solidFill>
                <a:schemeClr val="tx1"/>
              </a:solidFill>
              <a:latin typeface="Arial" panose="020B0604020202020204" pitchFamily="34" charset="0"/>
              <a:cs typeface="Arial" panose="020B0604020202020204" pitchFamily="34" charset="0"/>
            </a:endParaRPr>
          </a:p>
        </p:txBody>
      </p:sp>
      <p:sp>
        <p:nvSpPr>
          <p:cNvPr id="8" name="文本框 7"/>
          <p:cNvSpPr txBox="1"/>
          <p:nvPr/>
        </p:nvSpPr>
        <p:spPr>
          <a:xfrm>
            <a:off x="266020" y="762408"/>
            <a:ext cx="4064000" cy="368300"/>
          </a:xfrm>
          <a:prstGeom prst="rect">
            <a:avLst/>
          </a:prstGeom>
          <a:noFill/>
        </p:spPr>
        <p:txBody>
          <a:bodyPr wrap="square" rtlCol="0">
            <a:spAutoFit/>
          </a:bodyPr>
          <a:p>
            <a:r>
              <a:rPr lang="en-US" altLang="zh-CN" b="1">
                <a:latin typeface="等线" charset="0"/>
                <a:ea typeface="等线" charset="0"/>
                <a:cs typeface="等线" charset="0"/>
              </a:rPr>
              <a:t>P</a:t>
            </a:r>
            <a:r>
              <a:rPr lang="zh-CN" altLang="en-US" b="1">
                <a:latin typeface="等线" charset="0"/>
                <a:ea typeface="等线" charset="0"/>
                <a:cs typeface="等线" charset="0"/>
              </a:rPr>
              <a:t>roduct </a:t>
            </a:r>
            <a:r>
              <a:rPr lang="en-US" altLang="zh-CN" b="1">
                <a:latin typeface="等线" charset="0"/>
                <a:ea typeface="等线" charset="0"/>
                <a:cs typeface="等线" charset="0"/>
              </a:rPr>
              <a:t>I</a:t>
            </a:r>
            <a:r>
              <a:rPr lang="zh-CN" altLang="en-US" b="1">
                <a:latin typeface="等线" charset="0"/>
                <a:ea typeface="等线" charset="0"/>
                <a:cs typeface="等线" charset="0"/>
              </a:rPr>
              <a:t>ntroductio</a:t>
            </a:r>
            <a:r>
              <a:rPr lang="en-US" altLang="zh-CN" b="1">
                <a:latin typeface="等线" charset="0"/>
                <a:ea typeface="等线" charset="0"/>
                <a:cs typeface="等线" charset="0"/>
              </a:rPr>
              <a:t>n:</a:t>
            </a:r>
            <a:endParaRPr lang="en-US" altLang="zh-CN" b="1">
              <a:latin typeface="等线" charset="0"/>
              <a:ea typeface="等线" charset="0"/>
              <a:cs typeface="等线" charset="0"/>
            </a:endParaRPr>
          </a:p>
        </p:txBody>
      </p:sp>
      <p:sp>
        <p:nvSpPr>
          <p:cNvPr id="4" name="文本框 3"/>
          <p:cNvSpPr txBox="1"/>
          <p:nvPr userDrawn="1"/>
        </p:nvSpPr>
        <p:spPr>
          <a:xfrm>
            <a:off x="265938" y="1131951"/>
            <a:ext cx="5915025" cy="2320290"/>
          </a:xfrm>
          <a:prstGeom prst="rect">
            <a:avLst/>
          </a:prstGeom>
        </p:spPr>
        <p:txBody>
          <a:bodyPr wrap="none" rtlCol="0">
            <a:spAutoFit/>
          </a:bodyPr>
          <a:p>
            <a:pPr marL="285750" indent="-285750">
              <a:lnSpc>
                <a:spcPct val="110000"/>
              </a:lnSpc>
              <a:buChar char="•"/>
            </a:pPr>
            <a:r>
              <a:rPr lang="en-US" altLang="zh-CN" sz="1200">
                <a:solidFill>
                  <a:srgbClr val="4472C4"/>
                </a:solidFill>
              </a:rPr>
              <a:t>The fully automatic stencil measuring machine is a device for high</a:t>
            </a:r>
            <a:r>
              <a:rPr lang="zh-CN" altLang="en-US" sz="1200">
                <a:solidFill>
                  <a:srgbClr val="4472C4"/>
                </a:solidFill>
              </a:rPr>
              <a:t>-</a:t>
            </a:r>
            <a:r>
              <a:rPr lang="en-US" altLang="zh-CN" sz="1200">
                <a:solidFill>
                  <a:srgbClr val="4472C4"/>
                </a:solidFill>
              </a:rPr>
              <a:t>precision</a:t>
            </a:r>
            <a:endParaRPr lang="en-US" altLang="zh-CN" sz="1200">
              <a:solidFill>
                <a:srgbClr val="4472C4"/>
              </a:solidFill>
            </a:endParaRPr>
          </a:p>
          <a:p>
            <a:pPr>
              <a:lnSpc>
                <a:spcPct val="110000"/>
              </a:lnSpc>
            </a:pPr>
            <a:r>
              <a:rPr lang="en-US" altLang="zh-CN" sz="1200">
                <a:solidFill>
                  <a:srgbClr val="4472C4"/>
                </a:solidFill>
              </a:rPr>
              <a:t> measurement and inspection of printing stencils. The main purpose is to inspect </a:t>
            </a:r>
            <a:endParaRPr lang="en-US" altLang="zh-CN" sz="1200">
              <a:solidFill>
                <a:srgbClr val="4472C4"/>
              </a:solidFill>
            </a:endParaRPr>
          </a:p>
          <a:p>
            <a:pPr>
              <a:lnSpc>
                <a:spcPct val="110000"/>
              </a:lnSpc>
            </a:pPr>
            <a:r>
              <a:rPr lang="en-US" altLang="zh-CN" sz="1200">
                <a:solidFill>
                  <a:srgbClr val="4472C4"/>
                </a:solidFill>
              </a:rPr>
              <a:t>the steel mesh incoming materials, conduct quality control on the use and cleaning </a:t>
            </a:r>
            <a:endParaRPr lang="en-US" altLang="zh-CN" sz="1200">
              <a:solidFill>
                <a:srgbClr val="4472C4"/>
              </a:solidFill>
            </a:endParaRPr>
          </a:p>
          <a:p>
            <a:pPr>
              <a:lnSpc>
                <a:spcPct val="110000"/>
              </a:lnSpc>
            </a:pPr>
            <a:r>
              <a:rPr lang="en-US" altLang="zh-CN" sz="1200">
                <a:solidFill>
                  <a:srgbClr val="4472C4"/>
                </a:solidFill>
              </a:rPr>
              <a:t>of the steel mesh, optimize the process research and measurement of the steel </a:t>
            </a:r>
            <a:endParaRPr lang="en-US" altLang="zh-CN" sz="1200">
              <a:solidFill>
                <a:srgbClr val="4472C4"/>
              </a:solidFill>
            </a:endParaRPr>
          </a:p>
          <a:p>
            <a:pPr>
              <a:lnSpc>
                <a:spcPct val="110000"/>
              </a:lnSpc>
            </a:pPr>
            <a:r>
              <a:rPr lang="en-US" altLang="zh-CN" sz="1200">
                <a:solidFill>
                  <a:srgbClr val="4472C4"/>
                </a:solidFill>
              </a:rPr>
              <a:t>mesh openings, and at the same time automatically record and upload the steel </a:t>
            </a:r>
            <a:endParaRPr lang="en-US" altLang="zh-CN" sz="1200">
              <a:solidFill>
                <a:srgbClr val="4472C4"/>
              </a:solidFill>
            </a:endParaRPr>
          </a:p>
          <a:p>
            <a:pPr>
              <a:lnSpc>
                <a:spcPct val="110000"/>
              </a:lnSpc>
            </a:pPr>
            <a:r>
              <a:rPr lang="en-US" altLang="zh-CN" sz="1200">
                <a:solidFill>
                  <a:srgbClr val="4472C4"/>
                </a:solidFill>
              </a:rPr>
              <a:t>mesh incoming materials</a:t>
            </a:r>
            <a:r>
              <a:rPr lang="zh-CN" altLang="en-US" sz="1200">
                <a:solidFill>
                  <a:srgbClr val="4472C4"/>
                </a:solidFill>
              </a:rPr>
              <a:t>-</a:t>
            </a:r>
            <a:r>
              <a:rPr lang="en-US" altLang="zh-CN" sz="1200">
                <a:solidFill>
                  <a:srgbClr val="4472C4"/>
                </a:solidFill>
              </a:rPr>
              <a:t>acceptance inspection</a:t>
            </a:r>
            <a:r>
              <a:rPr lang="zh-CN" altLang="en-US" sz="1200">
                <a:solidFill>
                  <a:srgbClr val="4472C4"/>
                </a:solidFill>
              </a:rPr>
              <a:t>-</a:t>
            </a:r>
            <a:r>
              <a:rPr lang="en-US" altLang="zh-CN" sz="1200">
                <a:solidFill>
                  <a:srgbClr val="4472C4"/>
                </a:solidFill>
              </a:rPr>
              <a:t>warehousing</a:t>
            </a:r>
            <a:r>
              <a:rPr lang="zh-CN" altLang="en-US" sz="1200">
                <a:solidFill>
                  <a:srgbClr val="4472C4"/>
                </a:solidFill>
              </a:rPr>
              <a:t>-</a:t>
            </a:r>
            <a:r>
              <a:rPr lang="en-US" altLang="zh-CN" sz="1200">
                <a:solidFill>
                  <a:srgbClr val="4472C4"/>
                </a:solidFill>
              </a:rPr>
              <a:t>use</a:t>
            </a:r>
            <a:r>
              <a:rPr lang="zh-CN" altLang="en-US" sz="1200">
                <a:solidFill>
                  <a:srgbClr val="4472C4"/>
                </a:solidFill>
              </a:rPr>
              <a:t>-</a:t>
            </a:r>
            <a:r>
              <a:rPr lang="en-US" altLang="zh-CN" sz="1200">
                <a:solidFill>
                  <a:srgbClr val="4472C4"/>
                </a:solidFill>
              </a:rPr>
              <a:t>cleaning.</a:t>
            </a:r>
            <a:endParaRPr lang="en-US" altLang="zh-CN" sz="1200">
              <a:solidFill>
                <a:srgbClr val="4472C4"/>
              </a:solidFill>
            </a:endParaRPr>
          </a:p>
          <a:p>
            <a:pPr>
              <a:lnSpc>
                <a:spcPct val="110000"/>
              </a:lnSpc>
            </a:pPr>
            <a:r>
              <a:rPr lang="en-US" altLang="zh-CN" sz="1200">
                <a:solidFill>
                  <a:srgbClr val="4472C4"/>
                </a:solidFill>
              </a:rPr>
              <a:t>Cleaning, testing, warehousing, and scrapping to achieve automated management </a:t>
            </a:r>
            <a:endParaRPr lang="en-US" altLang="zh-CN" sz="1200">
              <a:solidFill>
                <a:srgbClr val="4472C4"/>
              </a:solidFill>
            </a:endParaRPr>
          </a:p>
          <a:p>
            <a:pPr>
              <a:lnSpc>
                <a:spcPct val="110000"/>
              </a:lnSpc>
            </a:pPr>
            <a:r>
              <a:rPr lang="en-US" altLang="zh-CN" sz="1200">
                <a:solidFill>
                  <a:srgbClr val="4472C4"/>
                </a:solidFill>
              </a:rPr>
              <a:t>of the entire information chain;</a:t>
            </a:r>
            <a:endParaRPr lang="en-US" altLang="zh-CN" sz="1200">
              <a:solidFill>
                <a:srgbClr val="4472C4"/>
              </a:solidFill>
            </a:endParaRPr>
          </a:p>
          <a:p>
            <a:pPr marL="285750" indent="-285750">
              <a:lnSpc>
                <a:spcPct val="110000"/>
              </a:lnSpc>
              <a:buChar char="•"/>
            </a:pPr>
            <a:r>
              <a:rPr lang="en-US" altLang="zh-CN" sz="1200">
                <a:solidFill>
                  <a:srgbClr val="4472C4"/>
                </a:solidFill>
              </a:rPr>
              <a:t>It makes up for the shortcomings of low manual inspection efficiency, poor quality,</a:t>
            </a:r>
            <a:endParaRPr lang="en-US" altLang="zh-CN" sz="1200">
              <a:solidFill>
                <a:srgbClr val="4472C4"/>
              </a:solidFill>
            </a:endParaRPr>
          </a:p>
          <a:p>
            <a:pPr>
              <a:lnSpc>
                <a:spcPct val="110000"/>
              </a:lnSpc>
            </a:pPr>
            <a:r>
              <a:rPr lang="en-US" altLang="zh-CN" sz="1200">
                <a:solidFill>
                  <a:srgbClr val="4472C4"/>
                </a:solidFill>
              </a:rPr>
              <a:t>inability to manage and trace data, and inability to improve processes, and provides </a:t>
            </a:r>
            <a:endParaRPr lang="en-US" altLang="zh-CN" sz="1200">
              <a:solidFill>
                <a:srgbClr val="4472C4"/>
              </a:solidFill>
            </a:endParaRPr>
          </a:p>
          <a:p>
            <a:pPr>
              <a:lnSpc>
                <a:spcPct val="110000"/>
              </a:lnSpc>
            </a:pPr>
            <a:r>
              <a:rPr lang="en-US" altLang="zh-CN" sz="1200">
                <a:solidFill>
                  <a:srgbClr val="4472C4"/>
                </a:solidFill>
              </a:rPr>
              <a:t>an important reference for the improvement and control of printing processes.</a:t>
            </a:r>
            <a:endParaRPr lang="zh-CN" altLang="en-US" sz="1200">
              <a:solidFill>
                <a:srgbClr val="4472C4"/>
              </a:solidFill>
            </a:endParaRPr>
          </a:p>
        </p:txBody>
      </p:sp>
      <p:sp>
        <p:nvSpPr>
          <p:cNvPr id="6" name="文本框 5"/>
          <p:cNvSpPr txBox="1"/>
          <p:nvPr userDrawn="1"/>
        </p:nvSpPr>
        <p:spPr>
          <a:xfrm>
            <a:off x="6180984" y="762423"/>
            <a:ext cx="4629150" cy="2172335"/>
          </a:xfrm>
          <a:prstGeom prst="rect">
            <a:avLst/>
          </a:prstGeom>
        </p:spPr>
        <p:txBody>
          <a:bodyPr wrap="none" rtlCol="0">
            <a:spAutoFit/>
          </a:bodyPr>
          <a:p>
            <a:r>
              <a:rPr lang="en-US" altLang="zh-CN" b="1"/>
              <a:t>Detection</a:t>
            </a:r>
            <a:r>
              <a:rPr lang="en-US" altLang="zh-CN" b="1">
                <a:solidFill>
                  <a:schemeClr val="tx1"/>
                </a:solidFill>
              </a:rPr>
              <a:t> F</a:t>
            </a:r>
            <a:r>
              <a:rPr lang="en-US" altLang="zh-CN" b="1"/>
              <a:t>unction:</a:t>
            </a:r>
            <a:endParaRPr lang="en-US" altLang="zh-CN" b="1"/>
          </a:p>
          <a:p>
            <a:pPr>
              <a:lnSpc>
                <a:spcPct val="70000"/>
              </a:lnSpc>
            </a:pPr>
            <a:r>
              <a:rPr lang="en-US" altLang="zh-CN" sz="1200">
                <a:solidFill>
                  <a:srgbClr val="4472C4"/>
                </a:solidFill>
              </a:rPr>
              <a:t>1. Automatic steel mesh mesh test</a:t>
            </a:r>
            <a:endParaRPr lang="en-US" altLang="zh-CN" sz="1200">
              <a:solidFill>
                <a:srgbClr val="4472C4"/>
              </a:solidFill>
            </a:endParaRPr>
          </a:p>
          <a:p>
            <a:pPr>
              <a:lnSpc>
                <a:spcPct val="70000"/>
              </a:lnSpc>
            </a:pPr>
            <a:r>
              <a:rPr lang="en-US" altLang="zh-CN" sz="1200">
                <a:solidFill>
                  <a:srgbClr val="4472C4"/>
                </a:solidFill>
              </a:rPr>
              <a:t>Location, size, quantity, accuracy, foreign matter, </a:t>
            </a:r>
            <a:endParaRPr lang="en-US" altLang="zh-CN" sz="1200">
              <a:solidFill>
                <a:srgbClr val="4472C4"/>
              </a:solidFill>
            </a:endParaRPr>
          </a:p>
          <a:p>
            <a:pPr>
              <a:lnSpc>
                <a:spcPct val="70000"/>
              </a:lnSpc>
            </a:pPr>
            <a:r>
              <a:rPr lang="en-US" altLang="zh-CN" sz="1200">
                <a:solidFill>
                  <a:srgbClr val="4472C4"/>
                </a:solidFill>
              </a:rPr>
              <a:t>tension, burrs, damage;</a:t>
            </a:r>
            <a:endParaRPr lang="en-US" altLang="zh-CN" sz="1200">
              <a:solidFill>
                <a:srgbClr val="4472C4"/>
              </a:solidFill>
            </a:endParaRPr>
          </a:p>
          <a:p>
            <a:pPr>
              <a:lnSpc>
                <a:spcPct val="70000"/>
              </a:lnSpc>
            </a:pPr>
            <a:r>
              <a:rPr lang="en-US" altLang="zh-CN" sz="1200">
                <a:solidFill>
                  <a:srgbClr val="4472C4"/>
                </a:solidFill>
              </a:rPr>
              <a:t>2. Automatic tension test</a:t>
            </a:r>
            <a:endParaRPr lang="en-US" altLang="zh-CN" sz="1200">
              <a:solidFill>
                <a:srgbClr val="4472C4"/>
              </a:solidFill>
            </a:endParaRPr>
          </a:p>
          <a:p>
            <a:pPr>
              <a:lnSpc>
                <a:spcPct val="70000"/>
              </a:lnSpc>
            </a:pPr>
            <a:r>
              <a:rPr lang="en-US" altLang="zh-CN" sz="1200">
                <a:solidFill>
                  <a:srgbClr val="4472C4"/>
                </a:solidFill>
              </a:rPr>
              <a:t>High</a:t>
            </a:r>
            <a:r>
              <a:rPr lang="zh-CN" altLang="en-US" sz="1200">
                <a:solidFill>
                  <a:srgbClr val="4472C4"/>
                </a:solidFill>
              </a:rPr>
              <a:t>-</a:t>
            </a:r>
            <a:r>
              <a:rPr lang="en-US" altLang="zh-CN" sz="1200">
                <a:solidFill>
                  <a:srgbClr val="4472C4"/>
                </a:solidFill>
              </a:rPr>
              <a:t>precision tensiometer, automatic multi</a:t>
            </a:r>
            <a:r>
              <a:rPr lang="zh-CN" altLang="en-US" sz="1200">
                <a:solidFill>
                  <a:srgbClr val="4472C4"/>
                </a:solidFill>
              </a:rPr>
              <a:t>-</a:t>
            </a:r>
            <a:r>
              <a:rPr lang="en-US" altLang="zh-CN" sz="1200">
                <a:solidFill>
                  <a:srgbClr val="4472C4"/>
                </a:solidFill>
              </a:rPr>
              <a:t>position testing;</a:t>
            </a:r>
            <a:endParaRPr lang="en-US" altLang="zh-CN" sz="1200">
              <a:solidFill>
                <a:srgbClr val="4472C4"/>
              </a:solidFill>
            </a:endParaRPr>
          </a:p>
          <a:p>
            <a:pPr>
              <a:lnSpc>
                <a:spcPct val="70000"/>
              </a:lnSpc>
            </a:pPr>
            <a:r>
              <a:rPr lang="en-US" altLang="zh-CN" sz="1200">
                <a:solidFill>
                  <a:srgbClr val="4472C4"/>
                </a:solidFill>
              </a:rPr>
              <a:t>3. Automatic scraper detection</a:t>
            </a:r>
            <a:endParaRPr lang="en-US" altLang="zh-CN" sz="1200">
              <a:solidFill>
                <a:srgbClr val="4472C4"/>
              </a:solidFill>
            </a:endParaRPr>
          </a:p>
          <a:p>
            <a:pPr>
              <a:lnSpc>
                <a:spcPct val="70000"/>
              </a:lnSpc>
            </a:pPr>
            <a:r>
              <a:rPr lang="en-US" altLang="zh-CN" sz="1200">
                <a:solidFill>
                  <a:srgbClr val="4472C4"/>
                </a:solidFill>
              </a:rPr>
              <a:t>Optional scraper straightness detection</a:t>
            </a:r>
            <a:endParaRPr lang="en-US" altLang="zh-CN" sz="1200">
              <a:solidFill>
                <a:srgbClr val="4472C4"/>
              </a:solidFill>
            </a:endParaRPr>
          </a:p>
          <a:p>
            <a:pPr>
              <a:lnSpc>
                <a:spcPct val="70000"/>
              </a:lnSpc>
            </a:pPr>
            <a:r>
              <a:rPr lang="en-US" altLang="zh-CN" sz="1200">
                <a:solidFill>
                  <a:srgbClr val="4472C4"/>
                </a:solidFill>
              </a:rPr>
              <a:t>4. 3D steel mesh thickness measurement</a:t>
            </a:r>
            <a:endParaRPr lang="en-US" altLang="zh-CN" sz="1200">
              <a:solidFill>
                <a:srgbClr val="4472C4"/>
              </a:solidFill>
            </a:endParaRPr>
          </a:p>
          <a:p>
            <a:pPr>
              <a:lnSpc>
                <a:spcPct val="70000"/>
              </a:lnSpc>
            </a:pPr>
            <a:r>
              <a:rPr lang="en-US" altLang="zh-CN" sz="1200">
                <a:solidFill>
                  <a:srgbClr val="4472C4"/>
                </a:solidFill>
              </a:rPr>
              <a:t>Optional steel mesh wall thickness intuitive</a:t>
            </a:r>
            <a:endParaRPr lang="en-US" altLang="zh-CN" sz="1200">
              <a:solidFill>
                <a:srgbClr val="4472C4"/>
              </a:solidFill>
            </a:endParaRPr>
          </a:p>
          <a:p>
            <a:pPr>
              <a:lnSpc>
                <a:spcPct val="70000"/>
              </a:lnSpc>
            </a:pPr>
            <a:r>
              <a:rPr lang="en-US" altLang="zh-CN" sz="1200">
                <a:solidFill>
                  <a:srgbClr val="4472C4"/>
                </a:solidFill>
              </a:rPr>
              <a:t>Measurement;</a:t>
            </a:r>
            <a:endParaRPr lang="en-US" altLang="zh-CN" sz="1200">
              <a:solidFill>
                <a:srgbClr val="4472C4"/>
              </a:solidFill>
            </a:endParaRPr>
          </a:p>
          <a:p>
            <a:pPr>
              <a:lnSpc>
                <a:spcPct val="70000"/>
              </a:lnSpc>
            </a:pPr>
            <a:r>
              <a:rPr lang="en-US" altLang="zh-CN" sz="1200">
                <a:solidFill>
                  <a:srgbClr val="4472C4"/>
                </a:solidFill>
              </a:rPr>
              <a:t>5. Steel mesh deformation scanning</a:t>
            </a:r>
            <a:endParaRPr lang="en-US" altLang="zh-CN" sz="1200">
              <a:solidFill>
                <a:srgbClr val="4472C4"/>
              </a:solidFill>
            </a:endParaRPr>
          </a:p>
          <a:p>
            <a:pPr>
              <a:lnSpc>
                <a:spcPct val="70000"/>
              </a:lnSpc>
            </a:pPr>
            <a:r>
              <a:rPr lang="en-US" altLang="zh-CN" sz="1200">
                <a:solidFill>
                  <a:srgbClr val="4472C4"/>
                </a:solidFill>
              </a:rPr>
              <a:t>Optional scanning and observation of steel mesh surface deformation;</a:t>
            </a:r>
            <a:endParaRPr lang="en-US" altLang="zh-CN" sz="1200">
              <a:solidFill>
                <a:srgbClr val="4472C4"/>
              </a:solidFill>
            </a:endParaRPr>
          </a:p>
          <a:p>
            <a:pPr>
              <a:lnSpc>
                <a:spcPct val="70000"/>
              </a:lnSpc>
            </a:pPr>
            <a:r>
              <a:rPr lang="en-US" altLang="zh-CN" sz="1200">
                <a:solidFill>
                  <a:srgbClr val="4472C4"/>
                </a:solidFill>
              </a:rPr>
              <a:t>6. PCB plane measurement</a:t>
            </a:r>
            <a:endParaRPr lang="en-US" altLang="zh-CN" sz="1200">
              <a:solidFill>
                <a:srgbClr val="4472C4"/>
              </a:solidFill>
            </a:endParaRPr>
          </a:p>
          <a:p>
            <a:pPr>
              <a:lnSpc>
                <a:spcPct val="70000"/>
              </a:lnSpc>
            </a:pPr>
            <a:r>
              <a:rPr lang="en-US" altLang="zh-CN" sz="1200">
                <a:solidFill>
                  <a:srgbClr val="4472C4"/>
                </a:solidFill>
              </a:rPr>
              <a:t>Optional detection of PCB pad size, position, etc</a:t>
            </a:r>
            <a:endParaRPr lang="zh-CN" altLang="en-US" sz="1200">
              <a:solidFill>
                <a:srgbClr val="4472C4"/>
              </a:solidFill>
            </a:endParaRPr>
          </a:p>
        </p:txBody>
      </p:sp>
      <p:pic>
        <p:nvPicPr>
          <p:cNvPr id="7" name="图片 6" descr="upload_post_object_v2_3105754765"/>
          <p:cNvPicPr>
            <a:picLocks noChangeAspect="1"/>
          </p:cNvPicPr>
          <p:nvPr/>
        </p:nvPicPr>
        <p:blipFill>
          <a:blip r:embed="rId2"/>
          <a:stretch>
            <a:fillRect/>
          </a:stretch>
        </p:blipFill>
        <p:spPr>
          <a:xfrm rot="21360000">
            <a:off x="1863090" y="5108470"/>
            <a:ext cx="583961" cy="192722"/>
          </a:xfrm>
          <a:prstGeom prst="rect">
            <a:avLst/>
          </a:prstGeom>
          <a:solidFill>
            <a:srgbClr val="E2E6ED">
              <a:alpha val="100000"/>
            </a:srgbClr>
          </a:solidFill>
        </p:spPr>
      </p:pic>
      <p:sp>
        <p:nvSpPr>
          <p:cNvPr id="9" name="文本框 8"/>
          <p:cNvSpPr txBox="1"/>
          <p:nvPr userDrawn="1"/>
        </p:nvSpPr>
        <p:spPr>
          <a:xfrm>
            <a:off x="6180984" y="2934758"/>
            <a:ext cx="5849620" cy="1398905"/>
          </a:xfrm>
          <a:prstGeom prst="rect">
            <a:avLst/>
          </a:prstGeom>
        </p:spPr>
        <p:txBody>
          <a:bodyPr wrap="none" rtlCol="0">
            <a:spAutoFit/>
          </a:bodyPr>
          <a:p>
            <a:r>
              <a:rPr lang="en-US" altLang="zh-CN" b="1"/>
              <a:t>Software Function</a:t>
            </a:r>
            <a:endParaRPr lang="en-US" altLang="zh-CN" b="1"/>
          </a:p>
          <a:p>
            <a:pPr>
              <a:lnSpc>
                <a:spcPct val="70000"/>
              </a:lnSpc>
            </a:pPr>
            <a:r>
              <a:rPr lang="en-US" altLang="zh-CN" sz="1200">
                <a:solidFill>
                  <a:srgbClr val="4472C4"/>
                </a:solidFill>
              </a:rPr>
              <a:t>1. Steel mesh information management system</a:t>
            </a:r>
            <a:endParaRPr lang="en-US" altLang="zh-CN" sz="1200">
              <a:solidFill>
                <a:srgbClr val="4472C4"/>
              </a:solidFill>
            </a:endParaRPr>
          </a:p>
          <a:p>
            <a:pPr>
              <a:lnSpc>
                <a:spcPct val="70000"/>
              </a:lnSpc>
            </a:pPr>
            <a:r>
              <a:rPr lang="en-US" altLang="zh-CN" sz="1200">
                <a:solidFill>
                  <a:srgbClr val="4472C4"/>
                </a:solidFill>
              </a:rPr>
              <a:t>2. GERBER file comparison function</a:t>
            </a:r>
            <a:endParaRPr lang="en-US" altLang="zh-CN" sz="1200">
              <a:solidFill>
                <a:srgbClr val="4472C4"/>
              </a:solidFill>
            </a:endParaRPr>
          </a:p>
          <a:p>
            <a:pPr>
              <a:lnSpc>
                <a:spcPct val="70000"/>
              </a:lnSpc>
            </a:pPr>
            <a:r>
              <a:rPr lang="en-US" altLang="zh-CN" sz="1200">
                <a:solidFill>
                  <a:srgbClr val="4472C4"/>
                </a:solidFill>
              </a:rPr>
              <a:t>3. Steel mesh barcode scanning information management, </a:t>
            </a:r>
            <a:endParaRPr lang="en-US" altLang="zh-CN" sz="1200">
              <a:solidFill>
                <a:srgbClr val="4472C4"/>
              </a:solidFill>
            </a:endParaRPr>
          </a:p>
          <a:p>
            <a:pPr>
              <a:lnSpc>
                <a:spcPct val="70000"/>
              </a:lnSpc>
            </a:pPr>
            <a:r>
              <a:rPr lang="en-US" altLang="zh-CN" sz="1200">
                <a:solidFill>
                  <a:srgbClr val="4472C4"/>
                </a:solidFill>
              </a:rPr>
              <a:t>fast barcode program management</a:t>
            </a:r>
            <a:endParaRPr lang="en-US" altLang="zh-CN" sz="1200">
              <a:solidFill>
                <a:srgbClr val="4472C4"/>
              </a:solidFill>
            </a:endParaRPr>
          </a:p>
          <a:p>
            <a:pPr>
              <a:lnSpc>
                <a:spcPct val="70000"/>
              </a:lnSpc>
            </a:pPr>
            <a:r>
              <a:rPr lang="en-US" altLang="zh-CN" sz="1200">
                <a:solidFill>
                  <a:srgbClr val="4472C4"/>
                </a:solidFill>
              </a:rPr>
              <a:t>4. SPC data statistics and data reporting functions;</a:t>
            </a:r>
            <a:endParaRPr lang="en-US" altLang="zh-CN" sz="1200">
              <a:solidFill>
                <a:srgbClr val="4472C4"/>
              </a:solidFill>
            </a:endParaRPr>
          </a:p>
          <a:p>
            <a:pPr>
              <a:lnSpc>
                <a:spcPct val="70000"/>
              </a:lnSpc>
            </a:pPr>
            <a:r>
              <a:rPr lang="en-US" altLang="zh-CN" sz="1200">
                <a:solidFill>
                  <a:srgbClr val="4472C4"/>
                </a:solidFill>
              </a:rPr>
              <a:t>5. Automatic offline programming software supports automatic GERBER file programming</a:t>
            </a:r>
            <a:endParaRPr lang="en-US" altLang="zh-CN" sz="1200">
              <a:solidFill>
                <a:srgbClr val="4472C4"/>
              </a:solidFill>
            </a:endParaRPr>
          </a:p>
          <a:p>
            <a:pPr>
              <a:lnSpc>
                <a:spcPct val="70000"/>
              </a:lnSpc>
            </a:pPr>
            <a:r>
              <a:rPr lang="en-US" altLang="zh-CN" sz="1200">
                <a:solidFill>
                  <a:srgbClr val="4472C4"/>
                </a:solidFill>
              </a:rPr>
              <a:t>6. MES system data docking and uploading, supporting </a:t>
            </a:r>
            <a:endParaRPr lang="en-US" altLang="zh-CN" sz="1200">
              <a:solidFill>
                <a:srgbClr val="4472C4"/>
              </a:solidFill>
            </a:endParaRPr>
          </a:p>
          <a:p>
            <a:pPr>
              <a:lnSpc>
                <a:spcPct val="70000"/>
              </a:lnSpc>
            </a:pPr>
            <a:r>
              <a:rPr lang="en-US" altLang="zh-CN" sz="1200">
                <a:solidFill>
                  <a:srgbClr val="4472C4"/>
                </a:solidFill>
              </a:rPr>
              <a:t>MES information upload and management functions;</a:t>
            </a:r>
            <a:endParaRPr lang="zh-CN" altLang="en-US" sz="1200">
              <a:solidFill>
                <a:srgbClr val="4472C4"/>
              </a:solidFill>
            </a:endParaRPr>
          </a:p>
        </p:txBody>
      </p:sp>
      <p:sp>
        <p:nvSpPr>
          <p:cNvPr id="10" name="文本框 9"/>
          <p:cNvSpPr txBox="1"/>
          <p:nvPr userDrawn="1"/>
        </p:nvSpPr>
        <p:spPr>
          <a:xfrm>
            <a:off x="3727895" y="4333663"/>
            <a:ext cx="6375400" cy="2211070"/>
          </a:xfrm>
          <a:prstGeom prst="rect">
            <a:avLst/>
          </a:prstGeom>
        </p:spPr>
        <p:txBody>
          <a:bodyPr wrap="none" rtlCol="0">
            <a:spAutoFit/>
          </a:bodyPr>
          <a:p>
            <a:r>
              <a:rPr lang="en-US" altLang="zh-CN" b="1"/>
              <a:t>Steel mesh incoming material verification:</a:t>
            </a:r>
            <a:endParaRPr lang="en-US" altLang="zh-CN" b="1"/>
          </a:p>
          <a:p>
            <a:pPr>
              <a:lnSpc>
                <a:spcPct val="70000"/>
              </a:lnSpc>
            </a:pPr>
            <a:r>
              <a:rPr lang="en-US" altLang="zh-CN" sz="1200">
                <a:solidFill>
                  <a:srgbClr val="4472C4"/>
                </a:solidFill>
              </a:rPr>
              <a:t>1. Steel mesh incoming material inspection</a:t>
            </a:r>
            <a:endParaRPr lang="en-US" altLang="zh-CN" sz="1200">
              <a:solidFill>
                <a:srgbClr val="4472C4"/>
              </a:solidFill>
            </a:endParaRPr>
          </a:p>
          <a:p>
            <a:pPr>
              <a:lnSpc>
                <a:spcPct val="70000"/>
              </a:lnSpc>
            </a:pPr>
            <a:r>
              <a:rPr lang="en-US" altLang="zh-CN" sz="1200">
                <a:solidFill>
                  <a:srgbClr val="4472C4"/>
                </a:solidFill>
              </a:rPr>
              <a:t>2.Steel mesh acceptance control</a:t>
            </a:r>
            <a:endParaRPr lang="en-US" altLang="zh-CN" sz="1200">
              <a:solidFill>
                <a:srgbClr val="4472C4"/>
              </a:solidFill>
            </a:endParaRPr>
          </a:p>
          <a:p>
            <a:pPr>
              <a:lnSpc>
                <a:spcPct val="70000"/>
              </a:lnSpc>
            </a:pPr>
            <a:r>
              <a:rPr lang="en-US" altLang="zh-CN" sz="1200">
                <a:solidFill>
                  <a:srgbClr val="4472C4"/>
                </a:solidFill>
              </a:rPr>
              <a:t>3. Research on the correctness of steel mesh openings</a:t>
            </a:r>
            <a:endParaRPr lang="en-US" altLang="zh-CN" sz="1200">
              <a:solidFill>
                <a:srgbClr val="4472C4"/>
              </a:solidFill>
            </a:endParaRPr>
          </a:p>
          <a:p>
            <a:r>
              <a:rPr lang="en-US" altLang="zh-CN" b="1"/>
              <a:t>Steel mesh cleaning inspection:</a:t>
            </a:r>
            <a:endParaRPr lang="en-US" altLang="zh-CN" b="1"/>
          </a:p>
          <a:p>
            <a:pPr>
              <a:lnSpc>
                <a:spcPct val="70000"/>
              </a:lnSpc>
            </a:pPr>
            <a:r>
              <a:rPr lang="en-US" altLang="zh-CN" sz="1200">
                <a:solidFill>
                  <a:srgbClr val="4472C4"/>
                </a:solidFill>
              </a:rPr>
              <a:t>1. Confirmation of steel mesh cleaning effect</a:t>
            </a:r>
            <a:endParaRPr lang="en-US" altLang="zh-CN" sz="1200">
              <a:solidFill>
                <a:srgbClr val="4472C4"/>
              </a:solidFill>
            </a:endParaRPr>
          </a:p>
          <a:p>
            <a:pPr>
              <a:lnSpc>
                <a:spcPct val="70000"/>
              </a:lnSpc>
            </a:pPr>
            <a:r>
              <a:rPr lang="en-US" altLang="zh-CN" sz="1200">
                <a:solidFill>
                  <a:srgbClr val="4472C4"/>
                </a:solidFill>
              </a:rPr>
              <a:t>2. Steel mesh hole plugging control</a:t>
            </a:r>
            <a:endParaRPr lang="en-US" altLang="zh-CN" sz="1200">
              <a:solidFill>
                <a:srgbClr val="4472C4"/>
              </a:solidFill>
            </a:endParaRPr>
          </a:p>
          <a:p>
            <a:pPr>
              <a:lnSpc>
                <a:spcPct val="70000"/>
              </a:lnSpc>
            </a:pPr>
            <a:r>
              <a:rPr lang="en-US" altLang="zh-CN" sz="1200">
                <a:solidFill>
                  <a:srgbClr val="4472C4"/>
                </a:solidFill>
              </a:rPr>
              <a:t>3. Control of changes in steel mesh tension and accuracy</a:t>
            </a:r>
            <a:endParaRPr lang="en-US" altLang="zh-CN" sz="1200">
              <a:solidFill>
                <a:srgbClr val="4472C4"/>
              </a:solidFill>
            </a:endParaRPr>
          </a:p>
          <a:p>
            <a:r>
              <a:rPr lang="en-US" altLang="zh-CN" b="1"/>
              <a:t>Process research reference:</a:t>
            </a:r>
            <a:endParaRPr lang="en-US" altLang="zh-CN" b="1"/>
          </a:p>
          <a:p>
            <a:pPr>
              <a:lnSpc>
                <a:spcPct val="70000"/>
              </a:lnSpc>
            </a:pPr>
            <a:r>
              <a:rPr lang="en-US" altLang="zh-CN" sz="1200">
                <a:solidFill>
                  <a:srgbClr val="4472C4"/>
                </a:solidFill>
              </a:rPr>
              <a:t>1. Comparison of stencil accuracy and assessment of stencil opening supplier capabilities</a:t>
            </a:r>
            <a:endParaRPr lang="en-US" altLang="zh-CN" sz="1200">
              <a:solidFill>
                <a:srgbClr val="4472C4"/>
              </a:solidFill>
            </a:endParaRPr>
          </a:p>
          <a:p>
            <a:pPr>
              <a:lnSpc>
                <a:spcPct val="70000"/>
              </a:lnSpc>
            </a:pPr>
            <a:r>
              <a:rPr lang="en-US" altLang="zh-CN" sz="1200">
                <a:solidFill>
                  <a:srgbClr val="4472C4"/>
                </a:solidFill>
              </a:rPr>
              <a:t>2. Simulate the tin amount in advance and conduct research on the rationality of hole opening.</a:t>
            </a:r>
            <a:endParaRPr lang="en-US" altLang="zh-CN" sz="1200">
              <a:solidFill>
                <a:srgbClr val="4472C4"/>
              </a:solidFill>
            </a:endParaRPr>
          </a:p>
          <a:p>
            <a:pPr>
              <a:lnSpc>
                <a:spcPct val="70000"/>
              </a:lnSpc>
            </a:pPr>
            <a:r>
              <a:rPr lang="en-US" altLang="zh-CN" sz="1200">
                <a:solidFill>
                  <a:srgbClr val="4472C4"/>
                </a:solidFill>
              </a:rPr>
              <a:t>3. Steel mesh tension, accuracy change control, parameter reference</a:t>
            </a:r>
            <a:endParaRPr lang="en-US" altLang="zh-CN" sz="1200">
              <a:solidFill>
                <a:srgbClr val="4472C4"/>
              </a:solidFill>
            </a:endParaRPr>
          </a:p>
          <a:p>
            <a:pPr>
              <a:lnSpc>
                <a:spcPct val="70000"/>
              </a:lnSpc>
            </a:pPr>
            <a:r>
              <a:rPr lang="en-US" altLang="zh-CN" sz="1200">
                <a:solidFill>
                  <a:srgbClr val="4472C4"/>
                </a:solidFill>
              </a:rPr>
              <a:t>4. Various detailed and accurate data provide objective reference</a:t>
            </a:r>
            <a:endParaRPr lang="zh-CN" altLang="en-US" sz="1200">
              <a:solidFill>
                <a:srgbClr val="4472C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Steel Stencil Storage Cabinet</a:t>
            </a:r>
            <a:endParaRPr lang="en-US" altLang="zh-CN" sz="2000" b="1">
              <a:solidFill>
                <a:schemeClr val="tx1"/>
              </a:solidFill>
              <a:latin typeface="Arial" panose="020B0604020202020204" pitchFamily="34" charset="0"/>
              <a:cs typeface="Arial" panose="020B0604020202020204" pitchFamily="34" charset="0"/>
            </a:endParaRPr>
          </a:p>
        </p:txBody>
      </p:sp>
      <p:pic>
        <p:nvPicPr>
          <p:cNvPr id="3" name="图片 2" descr="upload_post_object_v2_3445467261"/>
          <p:cNvPicPr>
            <a:picLocks noChangeAspect="1"/>
          </p:cNvPicPr>
          <p:nvPr/>
        </p:nvPicPr>
        <p:blipFill>
          <a:blip r:embed="rId1"/>
          <a:stretch>
            <a:fillRect/>
          </a:stretch>
        </p:blipFill>
        <p:spPr>
          <a:xfrm>
            <a:off x="7685440" y="941917"/>
            <a:ext cx="3371497" cy="5110480"/>
          </a:xfrm>
          <a:prstGeom prst="rect">
            <a:avLst/>
          </a:prstGeom>
        </p:spPr>
      </p:pic>
      <p:sp>
        <p:nvSpPr>
          <p:cNvPr id="15" name="文本框 14"/>
          <p:cNvSpPr txBox="1"/>
          <p:nvPr/>
        </p:nvSpPr>
        <p:spPr>
          <a:xfrm>
            <a:off x="7517765" y="6052397"/>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graphicFrame>
        <p:nvGraphicFramePr>
          <p:cNvPr id="4" name="表格 3"/>
          <p:cNvGraphicFramePr/>
          <p:nvPr/>
        </p:nvGraphicFramePr>
        <p:xfrm>
          <a:off x="1090083" y="772583"/>
          <a:ext cx="6246495" cy="1535430"/>
        </p:xfrm>
        <a:graphic>
          <a:graphicData uri="http://schemas.openxmlformats.org/drawingml/2006/table">
            <a:tbl>
              <a:tblPr firstRow="1" bandRow="1">
                <a:tableStyleId>{5940675A-B579-460E-94D1-54222C63F5DA}</a:tableStyleId>
              </a:tblPr>
              <a:tblGrid>
                <a:gridCol w="6246495"/>
              </a:tblGrid>
              <a:tr h="255905">
                <a:tc>
                  <a:txBody>
                    <a:bodyPr/>
                    <a:p>
                      <a:pPr algn="just">
                        <a:lnSpc>
                          <a:spcPct val="90000"/>
                        </a:lnSpc>
                        <a:buNone/>
                      </a:pPr>
                      <a:r>
                        <a:rPr lang="zh-CN" altLang="en-US" sz="1200" b="0"/>
                        <a:t>Steel Stencil Storage Cabinet</a:t>
                      </a:r>
                      <a:r>
                        <a:rPr lang="zh-CN" altLang="en-US" sz="1200" b="1"/>
                        <a:t> </a:t>
                      </a:r>
                      <a:r>
                        <a:rPr lang="en-US" altLang="zh-CN" sz="1200" b="1"/>
                        <a:t>GWCCG300</a:t>
                      </a:r>
                      <a:endParaRPr lang="zh-CN" altLang="en-US" sz="1200"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H</a:t>
                      </a:r>
                      <a:r>
                        <a:rPr lang="zh-CN" altLang="en-US" sz="1200">
                          <a:solidFill>
                            <a:srgbClr val="4472C4"/>
                          </a:solidFill>
                        </a:rPr>
                        <a:t>ardware +communication port+software</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D</a:t>
                      </a:r>
                      <a:r>
                        <a:rPr lang="zh-CN" altLang="en-US" sz="1200">
                          <a:solidFill>
                            <a:srgbClr val="4472C4"/>
                          </a:solidFill>
                        </a:rPr>
                        <a:t>imension of equipment:1340mm*650mm*2100mm</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S</a:t>
                      </a:r>
                      <a:r>
                        <a:rPr lang="zh-CN" altLang="en-US" sz="1200">
                          <a:solidFill>
                            <a:srgbClr val="4472C4"/>
                          </a:solidFill>
                        </a:rPr>
                        <a:t>eamless docking with MES/ERP </a:t>
                      </a:r>
                      <a:r>
                        <a:rPr lang="en-US" altLang="zh-CN" sz="1200">
                          <a:solidFill>
                            <a:srgbClr val="4472C4"/>
                          </a:solidFill>
                        </a:rPr>
                        <a:t>,</a:t>
                      </a:r>
                      <a:r>
                        <a:rPr lang="zh-CN" altLang="en-US" sz="1200">
                          <a:solidFill>
                            <a:srgbClr val="4472C4"/>
                          </a:solidFill>
                        </a:rPr>
                        <a:t>reduce the </a:t>
                      </a:r>
                      <a:r>
                        <a:rPr lang="en-US" altLang="zh-CN" sz="1200">
                          <a:solidFill>
                            <a:srgbClr val="4472C4"/>
                          </a:solidFill>
                        </a:rPr>
                        <a:t>space</a:t>
                      </a:r>
                      <a:r>
                        <a:rPr lang="zh-CN" altLang="en-US" sz="1200">
                          <a:solidFill>
                            <a:srgbClr val="4472C4"/>
                          </a:solidFill>
                        </a:rPr>
                        <a:t> occupied</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I</a:t>
                      </a:r>
                      <a:r>
                        <a:rPr sz="1200">
                          <a:solidFill>
                            <a:srgbClr val="4472C4"/>
                          </a:solidFill>
                        </a:rPr>
                        <a:t>mprove efficiency and find steel mesh quickly</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b="1">
                          <a:solidFill>
                            <a:srgbClr val="4472C4"/>
                          </a:solidFill>
                        </a:rPr>
                        <a:t>I</a:t>
                      </a:r>
                      <a:r>
                        <a:rPr lang="zh-CN" altLang="en-US" sz="1200" b="1">
                          <a:solidFill>
                            <a:srgbClr val="4472C4"/>
                          </a:solidFill>
                        </a:rPr>
                        <a:t>t can store 300 and </a:t>
                      </a:r>
                      <a:r>
                        <a:rPr lang="en-US" altLang="zh-CN" sz="1200" b="1">
                          <a:solidFill>
                            <a:srgbClr val="4472C4"/>
                          </a:solidFill>
                        </a:rPr>
                        <a:t>3</a:t>
                      </a:r>
                      <a:r>
                        <a:rPr lang="zh-CN" altLang="en-US" sz="1200" b="1">
                          <a:solidFill>
                            <a:srgbClr val="4472C4"/>
                          </a:solidFill>
                        </a:rPr>
                        <a:t> layers of 570*570*6mm steel mesh</a:t>
                      </a:r>
                      <a:endParaRPr lang="zh-CN" altLang="en-US" sz="1200" b="1">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graphicFrame>
        <p:nvGraphicFramePr>
          <p:cNvPr id="7" name="表格 6"/>
          <p:cNvGraphicFramePr/>
          <p:nvPr/>
        </p:nvGraphicFramePr>
        <p:xfrm>
          <a:off x="1090083" y="2626783"/>
          <a:ext cx="6246495" cy="1791335"/>
        </p:xfrm>
        <a:graphic>
          <a:graphicData uri="http://schemas.openxmlformats.org/drawingml/2006/table">
            <a:tbl>
              <a:tblPr firstRow="1" bandRow="1">
                <a:tableStyleId>{5940675A-B579-460E-94D1-54222C63F5DA}</a:tableStyleId>
              </a:tblPr>
              <a:tblGrid>
                <a:gridCol w="6246495"/>
              </a:tblGrid>
              <a:tr h="255905">
                <a:tc>
                  <a:txBody>
                    <a:bodyPr/>
                    <a:p>
                      <a:pPr algn="just">
                        <a:lnSpc>
                          <a:spcPct val="90000"/>
                        </a:lnSpc>
                        <a:buNone/>
                      </a:pPr>
                      <a:r>
                        <a:rPr lang="zh-CN" altLang="en-US" sz="1200" b="0"/>
                        <a:t>Steel Stencil Storage Cabinet</a:t>
                      </a:r>
                      <a:r>
                        <a:rPr lang="zh-CN" altLang="en-US" sz="1200" b="1"/>
                        <a:t> </a:t>
                      </a:r>
                      <a:r>
                        <a:rPr lang="en-US" altLang="zh-CN" sz="1200" b="1"/>
                        <a:t>GWCCG</a:t>
                      </a:r>
                      <a:r>
                        <a:rPr lang="en-US" altLang="zh-CN" sz="1200" b="1">
                          <a:solidFill>
                            <a:schemeClr val="tx1"/>
                          </a:solidFill>
                        </a:rPr>
                        <a:t>120</a:t>
                      </a:r>
                      <a:endParaRPr lang="en-US" altLang="zh-CN" sz="1200" b="1">
                        <a:solidFill>
                          <a:schemeClr val="tx1"/>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H</a:t>
                      </a:r>
                      <a:r>
                        <a:rPr lang="zh-CN" altLang="en-US" sz="1200">
                          <a:solidFill>
                            <a:srgbClr val="4472C4"/>
                          </a:solidFill>
                        </a:rPr>
                        <a:t>ardware +communication port+software</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D</a:t>
                      </a:r>
                      <a:r>
                        <a:rPr lang="zh-CN" altLang="en-US" sz="1200">
                          <a:solidFill>
                            <a:srgbClr val="4472C4"/>
                          </a:solidFill>
                        </a:rPr>
                        <a:t>imension of equipment:</a:t>
                      </a:r>
                      <a:r>
                        <a:rPr lang="en-US" altLang="zh-CN" sz="1200">
                          <a:solidFill>
                            <a:srgbClr val="4472C4"/>
                          </a:solidFill>
                        </a:rPr>
                        <a:t>740</a:t>
                      </a:r>
                      <a:r>
                        <a:rPr lang="zh-CN" altLang="en-US" sz="1200">
                          <a:solidFill>
                            <a:srgbClr val="4472C4"/>
                          </a:solidFill>
                        </a:rPr>
                        <a:t>mm*</a:t>
                      </a:r>
                      <a:r>
                        <a:rPr lang="en-US" altLang="zh-CN" sz="1200">
                          <a:solidFill>
                            <a:srgbClr val="4472C4"/>
                          </a:solidFill>
                        </a:rPr>
                        <a:t>770</a:t>
                      </a:r>
                      <a:r>
                        <a:rPr lang="zh-CN" altLang="en-US" sz="1200">
                          <a:solidFill>
                            <a:srgbClr val="4472C4"/>
                          </a:solidFill>
                        </a:rPr>
                        <a:t>mm*2</a:t>
                      </a:r>
                      <a:r>
                        <a:rPr lang="en-US" altLang="zh-CN" sz="1200">
                          <a:solidFill>
                            <a:srgbClr val="4472C4"/>
                          </a:solidFill>
                        </a:rPr>
                        <a:t>20</a:t>
                      </a:r>
                      <a:r>
                        <a:rPr lang="zh-CN" altLang="en-US" sz="1200">
                          <a:solidFill>
                            <a:srgbClr val="4472C4"/>
                          </a:solidFill>
                        </a:rPr>
                        <a:t>0mm</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S</a:t>
                      </a:r>
                      <a:r>
                        <a:rPr lang="zh-CN" altLang="en-US" sz="1200">
                          <a:solidFill>
                            <a:srgbClr val="4472C4"/>
                          </a:solidFill>
                        </a:rPr>
                        <a:t>eamless docking with MES/ERP </a:t>
                      </a:r>
                      <a:r>
                        <a:rPr lang="en-US" altLang="zh-CN" sz="1200">
                          <a:solidFill>
                            <a:srgbClr val="4472C4"/>
                          </a:solidFill>
                        </a:rPr>
                        <a:t>,</a:t>
                      </a:r>
                      <a:r>
                        <a:rPr lang="zh-CN" altLang="en-US" sz="1200">
                          <a:solidFill>
                            <a:srgbClr val="4472C4"/>
                          </a:solidFill>
                        </a:rPr>
                        <a:t>reduce the </a:t>
                      </a:r>
                      <a:r>
                        <a:rPr lang="en-US" altLang="zh-CN" sz="1200">
                          <a:solidFill>
                            <a:srgbClr val="4472C4"/>
                          </a:solidFill>
                        </a:rPr>
                        <a:t>space</a:t>
                      </a:r>
                      <a:r>
                        <a:rPr lang="zh-CN" altLang="en-US" sz="1200">
                          <a:solidFill>
                            <a:srgbClr val="4472C4"/>
                          </a:solidFill>
                        </a:rPr>
                        <a:t> occupied</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I</a:t>
                      </a:r>
                      <a:r>
                        <a:rPr sz="1200">
                          <a:solidFill>
                            <a:srgbClr val="4472C4"/>
                          </a:solidFill>
                        </a:rPr>
                        <a:t>mprove efficiency and find steel mesh quickly</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b="1">
                          <a:solidFill>
                            <a:srgbClr val="4472C4"/>
                          </a:solidFill>
                        </a:rPr>
                        <a:t>I</a:t>
                      </a:r>
                      <a:r>
                        <a:rPr lang="zh-CN" altLang="en-US" sz="1200" b="1">
                          <a:solidFill>
                            <a:srgbClr val="4472C4"/>
                          </a:solidFill>
                        </a:rPr>
                        <a:t>t can store </a:t>
                      </a:r>
                      <a:r>
                        <a:rPr lang="en-US" altLang="zh-CN" sz="1200" b="1">
                          <a:solidFill>
                            <a:srgbClr val="4472C4"/>
                          </a:solidFill>
                        </a:rPr>
                        <a:t>40</a:t>
                      </a:r>
                      <a:r>
                        <a:rPr lang="zh-CN" altLang="en-US" sz="1200" b="1">
                          <a:solidFill>
                            <a:srgbClr val="4472C4"/>
                          </a:solidFill>
                        </a:rPr>
                        <a:t> and </a:t>
                      </a:r>
                      <a:r>
                        <a:rPr lang="en-US" altLang="zh-CN" sz="1200" b="1">
                          <a:solidFill>
                            <a:srgbClr val="4472C4"/>
                          </a:solidFill>
                        </a:rPr>
                        <a:t>1</a:t>
                      </a:r>
                      <a:r>
                        <a:rPr lang="zh-CN" altLang="en-US" sz="1200" b="1">
                          <a:solidFill>
                            <a:srgbClr val="4472C4"/>
                          </a:solidFill>
                        </a:rPr>
                        <a:t> layers of </a:t>
                      </a:r>
                      <a:r>
                        <a:rPr lang="en-US" altLang="zh-CN" sz="1200" b="1">
                          <a:solidFill>
                            <a:srgbClr val="4472C4"/>
                          </a:solidFill>
                        </a:rPr>
                        <a:t>736*736*30</a:t>
                      </a:r>
                      <a:r>
                        <a:rPr lang="zh-CN" altLang="en-US" sz="1200" b="1">
                          <a:solidFill>
                            <a:srgbClr val="4472C4"/>
                          </a:solidFill>
                        </a:rPr>
                        <a:t>mm steel mesh</a:t>
                      </a:r>
                      <a:endParaRPr lang="zh-CN" altLang="en-US" sz="1200" b="1">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zh-CN" altLang="en-US" sz="1200" b="1">
                          <a:solidFill>
                            <a:srgbClr val="4472C4"/>
                          </a:solidFill>
                        </a:rPr>
                        <a:t>It can store 80 and 2 layers of 550*650*60mm steel mesh</a:t>
                      </a:r>
                      <a:endParaRPr lang="zh-CN" altLang="en-US" sz="1200" b="1">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graphicFrame>
        <p:nvGraphicFramePr>
          <p:cNvPr id="8" name="表格 7"/>
          <p:cNvGraphicFramePr/>
          <p:nvPr/>
        </p:nvGraphicFramePr>
        <p:xfrm>
          <a:off x="1090083" y="4758267"/>
          <a:ext cx="6246495" cy="1535430"/>
        </p:xfrm>
        <a:graphic>
          <a:graphicData uri="http://schemas.openxmlformats.org/drawingml/2006/table">
            <a:tbl>
              <a:tblPr firstRow="1" bandRow="1">
                <a:tableStyleId>{5940675A-B579-460E-94D1-54222C63F5DA}</a:tableStyleId>
              </a:tblPr>
              <a:tblGrid>
                <a:gridCol w="6246495"/>
              </a:tblGrid>
              <a:tr h="255905">
                <a:tc>
                  <a:txBody>
                    <a:bodyPr/>
                    <a:p>
                      <a:pPr algn="just">
                        <a:lnSpc>
                          <a:spcPct val="90000"/>
                        </a:lnSpc>
                        <a:buNone/>
                      </a:pPr>
                      <a:r>
                        <a:rPr lang="zh-CN" altLang="en-US" sz="1200" b="0"/>
                        <a:t>Steel Stencil Storage Cabinet</a:t>
                      </a:r>
                      <a:r>
                        <a:rPr lang="zh-CN" altLang="en-US" sz="1200" b="1"/>
                        <a:t> </a:t>
                      </a:r>
                      <a:r>
                        <a:rPr lang="en-US" altLang="zh-CN" sz="1200" b="1"/>
                        <a:t>GWCCG</a:t>
                      </a:r>
                      <a:r>
                        <a:rPr lang="en-US" altLang="zh-CN" sz="1200" b="1">
                          <a:solidFill>
                            <a:schemeClr val="tx1"/>
                          </a:solidFill>
                        </a:rPr>
                        <a:t>80</a:t>
                      </a:r>
                      <a:endParaRPr lang="en-US" altLang="zh-CN" sz="1200" b="1">
                        <a:solidFill>
                          <a:schemeClr val="tx1"/>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H</a:t>
                      </a:r>
                      <a:r>
                        <a:rPr lang="zh-CN" altLang="en-US" sz="1200">
                          <a:solidFill>
                            <a:srgbClr val="4472C4"/>
                          </a:solidFill>
                        </a:rPr>
                        <a:t>ardware +communication port+software</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D</a:t>
                      </a:r>
                      <a:r>
                        <a:rPr lang="zh-CN" altLang="en-US" sz="1200">
                          <a:solidFill>
                            <a:srgbClr val="4472C4"/>
                          </a:solidFill>
                        </a:rPr>
                        <a:t>imension of equipment:1</a:t>
                      </a:r>
                      <a:r>
                        <a:rPr lang="en-US" altLang="zh-CN" sz="1200">
                          <a:solidFill>
                            <a:srgbClr val="4472C4"/>
                          </a:solidFill>
                        </a:rPr>
                        <a:t>740</a:t>
                      </a:r>
                      <a:r>
                        <a:rPr lang="zh-CN" altLang="en-US" sz="1200">
                          <a:solidFill>
                            <a:srgbClr val="4472C4"/>
                          </a:solidFill>
                        </a:rPr>
                        <a:t>mm*</a:t>
                      </a:r>
                      <a:r>
                        <a:rPr lang="en-US" altLang="zh-CN" sz="1200">
                          <a:solidFill>
                            <a:srgbClr val="4472C4"/>
                          </a:solidFill>
                        </a:rPr>
                        <a:t>770</a:t>
                      </a:r>
                      <a:r>
                        <a:rPr lang="zh-CN" altLang="en-US" sz="1200">
                          <a:solidFill>
                            <a:srgbClr val="4472C4"/>
                          </a:solidFill>
                        </a:rPr>
                        <a:t>mm*</a:t>
                      </a:r>
                      <a:r>
                        <a:rPr lang="en-US" altLang="zh-CN" sz="1200">
                          <a:solidFill>
                            <a:srgbClr val="4472C4"/>
                          </a:solidFill>
                        </a:rPr>
                        <a:t>1800</a:t>
                      </a:r>
                      <a:r>
                        <a:rPr lang="zh-CN" altLang="en-US" sz="1200">
                          <a:solidFill>
                            <a:srgbClr val="4472C4"/>
                          </a:solidFill>
                        </a:rPr>
                        <a:t>mm</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S</a:t>
                      </a:r>
                      <a:r>
                        <a:rPr lang="zh-CN" altLang="en-US" sz="1200">
                          <a:solidFill>
                            <a:srgbClr val="4472C4"/>
                          </a:solidFill>
                        </a:rPr>
                        <a:t>eamless docking with MES/ERP </a:t>
                      </a:r>
                      <a:r>
                        <a:rPr lang="en-US" altLang="zh-CN" sz="1200">
                          <a:solidFill>
                            <a:srgbClr val="4472C4"/>
                          </a:solidFill>
                        </a:rPr>
                        <a:t>,</a:t>
                      </a:r>
                      <a:r>
                        <a:rPr lang="zh-CN" altLang="en-US" sz="1200">
                          <a:solidFill>
                            <a:srgbClr val="4472C4"/>
                          </a:solidFill>
                        </a:rPr>
                        <a:t>reduce the </a:t>
                      </a:r>
                      <a:r>
                        <a:rPr lang="en-US" altLang="zh-CN" sz="1200">
                          <a:solidFill>
                            <a:srgbClr val="4472C4"/>
                          </a:solidFill>
                        </a:rPr>
                        <a:t>space</a:t>
                      </a:r>
                      <a:r>
                        <a:rPr lang="zh-CN" altLang="en-US" sz="1200">
                          <a:solidFill>
                            <a:srgbClr val="4472C4"/>
                          </a:solidFill>
                        </a:rPr>
                        <a:t> occupied</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a:solidFill>
                            <a:srgbClr val="4472C4"/>
                          </a:solidFill>
                        </a:rPr>
                        <a:t>I</a:t>
                      </a:r>
                      <a:r>
                        <a:rPr sz="1200">
                          <a:solidFill>
                            <a:srgbClr val="4472C4"/>
                          </a:solidFill>
                        </a:rPr>
                        <a:t>mprove efficiency and find steel mesh quickly</a:t>
                      </a:r>
                      <a:endParaRPr lang="zh-CN" altLang="en-US" sz="1200">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255905">
                <a:tc>
                  <a:txBody>
                    <a:bodyPr/>
                    <a:p>
                      <a:pPr algn="l">
                        <a:lnSpc>
                          <a:spcPct val="90000"/>
                        </a:lnSpc>
                        <a:buNone/>
                      </a:pPr>
                      <a:r>
                        <a:rPr lang="en-US" altLang="zh-CN" sz="1200" b="1">
                          <a:solidFill>
                            <a:srgbClr val="4472C4"/>
                          </a:solidFill>
                        </a:rPr>
                        <a:t>I</a:t>
                      </a:r>
                      <a:r>
                        <a:rPr lang="zh-CN" altLang="en-US" sz="1200" b="1">
                          <a:solidFill>
                            <a:srgbClr val="4472C4"/>
                          </a:solidFill>
                        </a:rPr>
                        <a:t>t can store </a:t>
                      </a:r>
                      <a:r>
                        <a:rPr lang="en-US" altLang="zh-CN" sz="1200" b="1">
                          <a:solidFill>
                            <a:srgbClr val="4472C4"/>
                          </a:solidFill>
                        </a:rPr>
                        <a:t>80</a:t>
                      </a:r>
                      <a:r>
                        <a:rPr lang="zh-CN" altLang="en-US" sz="1200" b="1">
                          <a:solidFill>
                            <a:srgbClr val="4472C4"/>
                          </a:solidFill>
                        </a:rPr>
                        <a:t> and </a:t>
                      </a:r>
                      <a:r>
                        <a:rPr lang="en-US" altLang="zh-CN" sz="1200" b="1">
                          <a:solidFill>
                            <a:srgbClr val="4472C4"/>
                          </a:solidFill>
                        </a:rPr>
                        <a:t>2</a:t>
                      </a:r>
                      <a:r>
                        <a:rPr lang="zh-CN" altLang="en-US" sz="1200" b="1">
                          <a:solidFill>
                            <a:srgbClr val="4472C4"/>
                          </a:solidFill>
                        </a:rPr>
                        <a:t> layers of </a:t>
                      </a:r>
                      <a:r>
                        <a:rPr lang="en-US" altLang="zh-CN" sz="1200" b="1">
                          <a:solidFill>
                            <a:srgbClr val="4472C4"/>
                          </a:solidFill>
                        </a:rPr>
                        <a:t>736*736*30 </a:t>
                      </a:r>
                      <a:r>
                        <a:rPr lang="zh-CN" altLang="en-US" sz="1200" b="1">
                          <a:solidFill>
                            <a:srgbClr val="4472C4"/>
                          </a:solidFill>
                        </a:rPr>
                        <a:t>mm steel mesh</a:t>
                      </a:r>
                      <a:endParaRPr lang="zh-CN" altLang="en-US" sz="1200" b="1">
                        <a:solidFill>
                          <a:srgbClr val="4472C4"/>
                        </a:solidFill>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Smart Moieture</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Proof Cabinet</a:t>
            </a:r>
            <a:endParaRPr lang="en-US" altLang="zh-CN" sz="2000" b="1">
              <a:solidFill>
                <a:schemeClr val="tx1"/>
              </a:solidFill>
              <a:latin typeface="Arial" panose="020B0604020202020204" pitchFamily="34" charset="0"/>
              <a:cs typeface="Arial" panose="020B0604020202020204" pitchFamily="34" charset="0"/>
            </a:endParaRPr>
          </a:p>
        </p:txBody>
      </p:sp>
      <p:pic>
        <p:nvPicPr>
          <p:cNvPr id="3" name="图片 2" descr="upload_post_object_v2_4059999052"/>
          <p:cNvPicPr>
            <a:picLocks noChangeAspect="1"/>
          </p:cNvPicPr>
          <p:nvPr/>
        </p:nvPicPr>
        <p:blipFill>
          <a:blip r:embed="rId1"/>
          <a:stretch>
            <a:fillRect/>
          </a:stretch>
        </p:blipFill>
        <p:spPr>
          <a:xfrm>
            <a:off x="7233357" y="686564"/>
            <a:ext cx="3459297" cy="5210657"/>
          </a:xfrm>
          <a:prstGeom prst="rect">
            <a:avLst/>
          </a:prstGeom>
        </p:spPr>
      </p:pic>
      <p:sp>
        <p:nvSpPr>
          <p:cNvPr id="15" name="文本框 14"/>
          <p:cNvSpPr txBox="1"/>
          <p:nvPr/>
        </p:nvSpPr>
        <p:spPr>
          <a:xfrm>
            <a:off x="7517765" y="6052397"/>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sp>
        <p:nvSpPr>
          <p:cNvPr id="8" name="文本框 7"/>
          <p:cNvSpPr txBox="1"/>
          <p:nvPr/>
        </p:nvSpPr>
        <p:spPr>
          <a:xfrm>
            <a:off x="266020" y="762408"/>
            <a:ext cx="4064000" cy="368300"/>
          </a:xfrm>
          <a:prstGeom prst="rect">
            <a:avLst/>
          </a:prstGeom>
          <a:noFill/>
        </p:spPr>
        <p:txBody>
          <a:bodyPr wrap="square" rtlCol="0">
            <a:spAutoFit/>
          </a:bodyPr>
          <a:p>
            <a:r>
              <a:rPr lang="en-US" altLang="zh-CN" b="1">
                <a:solidFill>
                  <a:schemeClr val="tx1"/>
                </a:solidFill>
                <a:latin typeface="等线" charset="0"/>
                <a:ea typeface="等线" charset="0"/>
                <a:cs typeface="等线" charset="0"/>
              </a:rPr>
              <a:t>Specifications</a:t>
            </a:r>
            <a:r>
              <a:rPr lang="en-US" altLang="zh-CN" b="1">
                <a:latin typeface="等线" charset="0"/>
                <a:ea typeface="等线" charset="0"/>
                <a:cs typeface="等线" charset="0"/>
              </a:rPr>
              <a:t>:</a:t>
            </a:r>
            <a:endParaRPr lang="en-US" altLang="zh-CN" b="1">
              <a:latin typeface="等线" charset="0"/>
              <a:ea typeface="等线" charset="0"/>
              <a:cs typeface="等线" charset="0"/>
            </a:endParaRPr>
          </a:p>
        </p:txBody>
      </p:sp>
      <p:sp>
        <p:nvSpPr>
          <p:cNvPr id="5" name="文本框 4"/>
          <p:cNvSpPr txBox="1"/>
          <p:nvPr userDrawn="1"/>
        </p:nvSpPr>
        <p:spPr>
          <a:xfrm>
            <a:off x="140290" y="1339217"/>
            <a:ext cx="7093048" cy="4430464"/>
          </a:xfrm>
          <a:prstGeom prst="rect">
            <a:avLst/>
          </a:prstGeom>
        </p:spPr>
        <p:txBody>
          <a:bodyPr wrap="square" rtlCol="0">
            <a:noAutofit/>
          </a:bodyPr>
          <a:p>
            <a:pPr marL="285750" indent="-285750">
              <a:lnSpc>
                <a:spcPct val="130000"/>
              </a:lnSpc>
              <a:buChar char="•"/>
            </a:pPr>
            <a:r>
              <a:rPr lang="en-US" altLang="zh-CN" sz="1400">
                <a:solidFill>
                  <a:srgbClr val="4472C4"/>
                </a:solidFill>
              </a:rPr>
              <a:t>Equipment Model:FCG</a:t>
            </a:r>
            <a:r>
              <a:rPr lang="zh-CN" altLang="en-US" sz="1400">
                <a:solidFill>
                  <a:srgbClr val="4472C4"/>
                </a:solidFill>
              </a:rPr>
              <a:t>-</a:t>
            </a:r>
            <a:r>
              <a:rPr lang="en-US" altLang="zh-CN" sz="1400">
                <a:solidFill>
                  <a:srgbClr val="4472C4"/>
                </a:solidFill>
              </a:rPr>
              <a:t>1500</a:t>
            </a:r>
            <a:endParaRPr lang="en-US" altLang="zh-CN" sz="1400">
              <a:solidFill>
                <a:srgbClr val="4472C4"/>
              </a:solidFill>
            </a:endParaRPr>
          </a:p>
          <a:p>
            <a:pPr marL="285750" indent="-285750">
              <a:lnSpc>
                <a:spcPct val="130000"/>
              </a:lnSpc>
              <a:buChar char="•"/>
            </a:pPr>
            <a:r>
              <a:rPr lang="en-US" altLang="zh-CN" sz="1400">
                <a:solidFill>
                  <a:srgbClr val="4472C4"/>
                </a:solidFill>
              </a:rPr>
              <a:t>Equipment main size:1200*650*1800mm</a:t>
            </a:r>
            <a:endParaRPr lang="en-US" altLang="zh-CN" sz="1400">
              <a:solidFill>
                <a:srgbClr val="4472C4"/>
              </a:solidFill>
            </a:endParaRPr>
          </a:p>
          <a:p>
            <a:pPr marL="285750" indent="-285750">
              <a:lnSpc>
                <a:spcPct val="130000"/>
              </a:lnSpc>
              <a:buChar char="•"/>
            </a:pPr>
            <a:r>
              <a:rPr lang="en-US" altLang="zh-CN" sz="1400">
                <a:solidFill>
                  <a:srgbClr val="4472C4"/>
                </a:solidFill>
              </a:rPr>
              <a:t>Equipment whole adopt stainless steel plate,laser cutting,stamping forming,Argon Arc welding precision welding</a:t>
            </a:r>
            <a:endParaRPr lang="en-US" altLang="zh-CN" sz="1400">
              <a:solidFill>
                <a:srgbClr val="4472C4"/>
              </a:solidFill>
            </a:endParaRPr>
          </a:p>
          <a:p>
            <a:pPr marL="285750" indent="-285750">
              <a:lnSpc>
                <a:spcPct val="130000"/>
              </a:lnSpc>
              <a:buChar char="•"/>
            </a:pPr>
            <a:r>
              <a:rPr lang="en-US" altLang="zh-CN" sz="1400">
                <a:solidFill>
                  <a:srgbClr val="4472C4"/>
                </a:solidFill>
              </a:rPr>
              <a:t>Cabinet door with 5 mm toughened safety glass</a:t>
            </a:r>
            <a:endParaRPr lang="en-US" altLang="zh-CN" sz="1400">
              <a:solidFill>
                <a:srgbClr val="4472C4"/>
              </a:solidFill>
            </a:endParaRPr>
          </a:p>
          <a:p>
            <a:pPr marL="285750" indent="-285750">
              <a:lnSpc>
                <a:spcPct val="130000"/>
              </a:lnSpc>
              <a:buChar char="•"/>
            </a:pPr>
            <a:r>
              <a:rPr lang="en-US" altLang="zh-CN" sz="1400">
                <a:solidFill>
                  <a:srgbClr val="4472C4"/>
                </a:solidFill>
              </a:rPr>
              <a:t>Humidity independent channel control (constant humidity),humidity positive fluctuation is low (&lt;2% RH)</a:t>
            </a:r>
            <a:endParaRPr lang="en-US" altLang="zh-CN" sz="1400">
              <a:solidFill>
                <a:srgbClr val="4472C4"/>
              </a:solidFill>
            </a:endParaRPr>
          </a:p>
          <a:p>
            <a:pPr marL="285750" indent="-285750">
              <a:lnSpc>
                <a:spcPct val="130000"/>
              </a:lnSpc>
              <a:buChar char="•"/>
            </a:pPr>
            <a:r>
              <a:rPr lang="en-US" altLang="zh-CN" sz="1400">
                <a:solidFill>
                  <a:srgbClr val="4472C4"/>
                </a:solidFill>
              </a:rPr>
              <a:t>Temperature and humidity alarm terminal over temperature and over humidity alarm output</a:t>
            </a:r>
            <a:endParaRPr lang="en-US" altLang="zh-CN" sz="1400">
              <a:solidFill>
                <a:srgbClr val="4472C4"/>
              </a:solidFill>
            </a:endParaRPr>
          </a:p>
          <a:p>
            <a:pPr marL="285750" indent="-285750">
              <a:lnSpc>
                <a:spcPct val="130000"/>
              </a:lnSpc>
              <a:buChar char="•"/>
            </a:pPr>
            <a:r>
              <a:rPr lang="en-US" altLang="zh-CN" sz="1400" b="1">
                <a:solidFill>
                  <a:srgbClr val="4472C4"/>
                </a:solidFill>
              </a:rPr>
              <a:t>Dehumidification speed is fast:60% RH ambient humidity,60 minutes up to 10% RH</a:t>
            </a:r>
            <a:endParaRPr lang="en-US" altLang="zh-CN" sz="1400" b="1">
              <a:solidFill>
                <a:srgbClr val="4472C4"/>
              </a:solidFill>
            </a:endParaRPr>
          </a:p>
          <a:p>
            <a:pPr marL="285750" indent="-285750">
              <a:lnSpc>
                <a:spcPct val="130000"/>
              </a:lnSpc>
              <a:buChar char="•"/>
            </a:pPr>
            <a:r>
              <a:rPr lang="en-US" altLang="zh-CN" sz="1400">
                <a:solidFill>
                  <a:srgbClr val="4472C4"/>
                </a:solidFill>
              </a:rPr>
              <a:t>Humidity stable state maintenance time long (intelligent constant operation)</a:t>
            </a:r>
            <a:endParaRPr lang="en-US" altLang="zh-CN" sz="1400">
              <a:solidFill>
                <a:srgbClr val="4472C4"/>
              </a:solidFill>
            </a:endParaRPr>
          </a:p>
          <a:p>
            <a:pPr marL="285750" indent="-285750">
              <a:lnSpc>
                <a:spcPct val="130000"/>
              </a:lnSpc>
              <a:buChar char="•"/>
            </a:pPr>
            <a:r>
              <a:rPr lang="en-US" altLang="zh-CN" sz="1400">
                <a:solidFill>
                  <a:srgbClr val="4472C4"/>
                </a:solidFill>
              </a:rPr>
              <a:t>Temperature and humidity remote bidirectional monitoring (WIFl/GPRS condition realization)</a:t>
            </a:r>
            <a:endParaRPr lang="en-US" altLang="zh-CN" sz="1400">
              <a:solidFill>
                <a:srgbClr val="4472C4"/>
              </a:solidFill>
            </a:endParaRPr>
          </a:p>
          <a:p>
            <a:pPr marL="285750" indent="-285750">
              <a:lnSpc>
                <a:spcPct val="130000"/>
              </a:lnSpc>
              <a:buChar char="•"/>
            </a:pPr>
            <a:r>
              <a:rPr lang="en-US" altLang="zh-CN" sz="1400">
                <a:solidFill>
                  <a:srgbClr val="4472C4"/>
                </a:solidFill>
              </a:rPr>
              <a:t>Energy consumption extremely low,online power 5 watts</a:t>
            </a:r>
            <a:endParaRPr lang="en-US" altLang="zh-CN" sz="1400">
              <a:solidFill>
                <a:srgbClr val="4472C4"/>
              </a:solidFill>
            </a:endParaRPr>
          </a:p>
          <a:p>
            <a:pPr marL="285750" indent="-285750">
              <a:lnSpc>
                <a:spcPct val="130000"/>
              </a:lnSpc>
              <a:buChar char="•"/>
            </a:pPr>
            <a:r>
              <a:rPr lang="en-US" altLang="zh-CN" sz="1400">
                <a:solidFill>
                  <a:srgbClr val="4472C4"/>
                </a:solidFill>
              </a:rPr>
              <a:t>Nitrogen function(optional)</a:t>
            </a:r>
            <a:endParaRPr sz="1400">
              <a:solidFill>
                <a:srgbClr val="4472C4"/>
              </a:solidFill>
            </a:endParaRPr>
          </a:p>
        </p:txBody>
      </p:sp>
      <p:pic>
        <p:nvPicPr>
          <p:cNvPr id="4" name="图片 3" descr="upload_post_object_v2_3105754765"/>
          <p:cNvPicPr>
            <a:picLocks noChangeAspect="1"/>
          </p:cNvPicPr>
          <p:nvPr/>
        </p:nvPicPr>
        <p:blipFill>
          <a:blip r:embed="rId2"/>
          <a:stretch>
            <a:fillRect/>
          </a:stretch>
        </p:blipFill>
        <p:spPr>
          <a:xfrm rot="21480000">
            <a:off x="9988283" y="1836249"/>
            <a:ext cx="555920" cy="423199"/>
          </a:xfrm>
          <a:prstGeom prst="rect">
            <a:avLst/>
          </a:prstGeom>
          <a:solidFill>
            <a:srgbClr val="E2E6ED">
              <a:alpha val="100000"/>
            </a:srgbClr>
          </a:solid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zh-CN" altLang="en-US" sz="2000" b="1">
                <a:latin typeface="Arial" panose="020B0604020202020204" pitchFamily="34" charset="0"/>
                <a:cs typeface="Arial" panose="020B0604020202020204" pitchFamily="34" charset="0"/>
              </a:rPr>
              <a:t>S</a:t>
            </a:r>
            <a:r>
              <a:rPr lang="en-US" altLang="zh-CN" sz="2000" b="1">
                <a:latin typeface="Arial" panose="020B0604020202020204" pitchFamily="34" charset="0"/>
                <a:cs typeface="Arial" panose="020B0604020202020204" pitchFamily="34" charset="0"/>
              </a:rPr>
              <a:t>older paste/glue Intelligent Storage Cabinet</a:t>
            </a:r>
            <a:endParaRPr lang="zh-CN" altLang="en-US" sz="2000" b="1">
              <a:latin typeface="Arial" panose="020B0604020202020204" pitchFamily="34" charset="0"/>
              <a:cs typeface="Arial" panose="020B0604020202020204" pitchFamily="34" charset="0"/>
            </a:endParaRPr>
          </a:p>
        </p:txBody>
      </p:sp>
      <p:pic>
        <p:nvPicPr>
          <p:cNvPr id="3" name="图片 2" descr="upload_post_object_v2_2771845562"/>
          <p:cNvPicPr>
            <a:picLocks noChangeAspect="1"/>
          </p:cNvPicPr>
          <p:nvPr/>
        </p:nvPicPr>
        <p:blipFill>
          <a:blip r:embed="rId1"/>
          <a:stretch>
            <a:fillRect/>
          </a:stretch>
        </p:blipFill>
        <p:spPr>
          <a:xfrm>
            <a:off x="6851726" y="735916"/>
            <a:ext cx="3931297" cy="5316481"/>
          </a:xfrm>
          <a:prstGeom prst="rect">
            <a:avLst/>
          </a:prstGeom>
        </p:spPr>
      </p:pic>
      <p:sp>
        <p:nvSpPr>
          <p:cNvPr id="15" name="文本框 14"/>
          <p:cNvSpPr txBox="1"/>
          <p:nvPr/>
        </p:nvSpPr>
        <p:spPr>
          <a:xfrm>
            <a:off x="7517765" y="6052397"/>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sp>
        <p:nvSpPr>
          <p:cNvPr id="4" name="文本框 3"/>
          <p:cNvSpPr txBox="1"/>
          <p:nvPr userDrawn="1"/>
        </p:nvSpPr>
        <p:spPr>
          <a:xfrm>
            <a:off x="6938615" y="1792385"/>
            <a:ext cx="1133536" cy="223345"/>
          </a:xfrm>
          <a:prstGeom prst="rect">
            <a:avLst/>
          </a:prstGeom>
        </p:spPr>
        <p:txBody>
          <a:bodyPr wrap="square" rtlCol="0">
            <a:noAutofit/>
          </a:bodyPr>
          <a:p>
            <a:r>
              <a:rPr lang="en-US" altLang="zh-CN" sz="1000"/>
              <a:t>Mixer</a:t>
            </a:r>
            <a:endParaRPr lang="zh-CN" altLang="en-US" sz="1000"/>
          </a:p>
        </p:txBody>
      </p:sp>
      <p:sp>
        <p:nvSpPr>
          <p:cNvPr id="6" name="文本框 5"/>
          <p:cNvSpPr txBox="1"/>
          <p:nvPr userDrawn="1"/>
        </p:nvSpPr>
        <p:spPr>
          <a:xfrm>
            <a:off x="6132409" y="2015729"/>
            <a:ext cx="1658644" cy="253949"/>
          </a:xfrm>
          <a:prstGeom prst="rect">
            <a:avLst/>
          </a:prstGeom>
        </p:spPr>
        <p:txBody>
          <a:bodyPr wrap="square" rtlCol="0">
            <a:noAutofit/>
          </a:bodyPr>
          <a:p>
            <a:r>
              <a:rPr lang="en-US" altLang="zh-CN" sz="1000">
                <a:solidFill>
                  <a:schemeClr val="tx1"/>
                </a:solidFill>
              </a:rPr>
              <a:t>Solder paste temperature recovery area</a:t>
            </a:r>
            <a:endParaRPr lang="en-US" altLang="zh-CN" sz="1000">
              <a:solidFill>
                <a:schemeClr val="tx1"/>
              </a:solidFill>
            </a:endParaRPr>
          </a:p>
        </p:txBody>
      </p:sp>
      <p:sp>
        <p:nvSpPr>
          <p:cNvPr id="12" name="文本框 11"/>
          <p:cNvSpPr txBox="1"/>
          <p:nvPr userDrawn="1"/>
        </p:nvSpPr>
        <p:spPr>
          <a:xfrm>
            <a:off x="6255147" y="2391127"/>
            <a:ext cx="1133536" cy="223345"/>
          </a:xfrm>
          <a:prstGeom prst="rect">
            <a:avLst/>
          </a:prstGeom>
        </p:spPr>
        <p:txBody>
          <a:bodyPr wrap="square" rtlCol="0">
            <a:noAutofit/>
          </a:bodyPr>
          <a:p>
            <a:r>
              <a:rPr lang="en-US" altLang="zh-CN" sz="1000">
                <a:solidFill>
                  <a:schemeClr val="tx1"/>
                </a:solidFill>
              </a:rPr>
              <a:t>Refrigerated area</a:t>
            </a:r>
            <a:endParaRPr lang="en-US" altLang="zh-CN" sz="1000">
              <a:solidFill>
                <a:schemeClr val="tx1"/>
              </a:solidFill>
            </a:endParaRPr>
          </a:p>
        </p:txBody>
      </p:sp>
      <p:sp>
        <p:nvSpPr>
          <p:cNvPr id="13" name="文本框 12"/>
          <p:cNvSpPr txBox="1"/>
          <p:nvPr userDrawn="1"/>
        </p:nvSpPr>
        <p:spPr>
          <a:xfrm>
            <a:off x="6462055" y="2676465"/>
            <a:ext cx="1133536" cy="223345"/>
          </a:xfrm>
          <a:prstGeom prst="rect">
            <a:avLst/>
          </a:prstGeom>
        </p:spPr>
        <p:txBody>
          <a:bodyPr wrap="square" rtlCol="0">
            <a:noAutofit/>
          </a:bodyPr>
          <a:p>
            <a:r>
              <a:rPr lang="en-US" altLang="zh-CN" sz="1000">
                <a:solidFill>
                  <a:schemeClr val="tx1"/>
                </a:solidFill>
              </a:rPr>
              <a:t>Cooling System</a:t>
            </a:r>
            <a:endParaRPr lang="en-US" altLang="zh-CN" sz="1000">
              <a:solidFill>
                <a:schemeClr val="tx1"/>
              </a:solidFill>
            </a:endParaRPr>
          </a:p>
        </p:txBody>
      </p:sp>
      <p:sp>
        <p:nvSpPr>
          <p:cNvPr id="14" name="文本框 13"/>
          <p:cNvSpPr txBox="1"/>
          <p:nvPr userDrawn="1"/>
        </p:nvSpPr>
        <p:spPr>
          <a:xfrm>
            <a:off x="9706847" y="2207021"/>
            <a:ext cx="1475998" cy="348914"/>
          </a:xfrm>
          <a:prstGeom prst="rect">
            <a:avLst/>
          </a:prstGeom>
        </p:spPr>
        <p:txBody>
          <a:bodyPr wrap="square" rtlCol="0">
            <a:noAutofit/>
          </a:bodyPr>
          <a:p>
            <a:r>
              <a:rPr lang="en-US" altLang="zh-CN" sz="1000">
                <a:solidFill>
                  <a:schemeClr val="tx1"/>
                </a:solidFill>
              </a:rPr>
              <a:t>Fingerprint recognition and label printing</a:t>
            </a:r>
            <a:endParaRPr lang="en-US" altLang="zh-CN" sz="1000">
              <a:solidFill>
                <a:schemeClr val="tx1"/>
              </a:solidFill>
            </a:endParaRPr>
          </a:p>
        </p:txBody>
      </p:sp>
      <p:sp>
        <p:nvSpPr>
          <p:cNvPr id="16" name="文本框 15"/>
          <p:cNvSpPr txBox="1"/>
          <p:nvPr userDrawn="1"/>
        </p:nvSpPr>
        <p:spPr>
          <a:xfrm>
            <a:off x="9706887" y="1888790"/>
            <a:ext cx="1133536" cy="223345"/>
          </a:xfrm>
          <a:prstGeom prst="rect">
            <a:avLst/>
          </a:prstGeom>
        </p:spPr>
        <p:txBody>
          <a:bodyPr wrap="square" rtlCol="0">
            <a:noAutofit/>
          </a:bodyPr>
          <a:p>
            <a:r>
              <a:rPr lang="en-US" altLang="zh-CN" sz="1000">
                <a:solidFill>
                  <a:schemeClr val="tx1"/>
                </a:solidFill>
              </a:rPr>
              <a:t>Control and data storage systems</a:t>
            </a:r>
            <a:endParaRPr lang="en-US" altLang="zh-CN" sz="1000">
              <a:solidFill>
                <a:schemeClr val="tx1"/>
              </a:solidFill>
            </a:endParaRPr>
          </a:p>
        </p:txBody>
      </p:sp>
      <p:sp>
        <p:nvSpPr>
          <p:cNvPr id="17" name="文本框 16"/>
          <p:cNvSpPr txBox="1"/>
          <p:nvPr userDrawn="1"/>
        </p:nvSpPr>
        <p:spPr>
          <a:xfrm>
            <a:off x="9936625" y="1607711"/>
            <a:ext cx="1498828" cy="211930"/>
          </a:xfrm>
          <a:prstGeom prst="rect">
            <a:avLst/>
          </a:prstGeom>
        </p:spPr>
        <p:txBody>
          <a:bodyPr wrap="square" rtlCol="0">
            <a:noAutofit/>
          </a:bodyPr>
          <a:p>
            <a:r>
              <a:rPr lang="en-US" altLang="zh-CN" sz="1000">
                <a:solidFill>
                  <a:schemeClr val="tx1"/>
                </a:solidFill>
              </a:rPr>
              <a:t>Handling mechanism</a:t>
            </a:r>
            <a:endParaRPr lang="en-US" altLang="zh-CN" sz="1000">
              <a:solidFill>
                <a:schemeClr val="tx1"/>
              </a:solidFill>
            </a:endParaRPr>
          </a:p>
        </p:txBody>
      </p:sp>
      <p:sp>
        <p:nvSpPr>
          <p:cNvPr id="18" name="文本框 17"/>
          <p:cNvSpPr txBox="1"/>
          <p:nvPr/>
        </p:nvSpPr>
        <p:spPr>
          <a:xfrm>
            <a:off x="266020" y="762408"/>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I</a:t>
            </a:r>
            <a:r>
              <a:rPr lang="zh-CN" altLang="en-US" b="1">
                <a:latin typeface="Arial" panose="020B0604020202020204" pitchFamily="34" charset="0"/>
                <a:cs typeface="Arial" panose="020B0604020202020204" pitchFamily="34" charset="0"/>
              </a:rPr>
              <a:t>ntroductio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19" name="文本框 18"/>
          <p:cNvSpPr txBox="1"/>
          <p:nvPr>
            <p:custDataLst>
              <p:tags r:id="rId2"/>
            </p:custDataLst>
          </p:nvPr>
        </p:nvSpPr>
        <p:spPr>
          <a:xfrm>
            <a:off x="265979" y="3079415"/>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Features:</a:t>
            </a:r>
            <a:endParaRPr lang="en-US" b="1">
              <a:latin typeface="Arial" panose="020B0604020202020204" pitchFamily="34" charset="0"/>
              <a:cs typeface="Arial" panose="020B0604020202020204" pitchFamily="34" charset="0"/>
            </a:endParaRPr>
          </a:p>
        </p:txBody>
      </p:sp>
      <p:sp>
        <p:nvSpPr>
          <p:cNvPr id="20" name="文本框 19"/>
          <p:cNvSpPr txBox="1"/>
          <p:nvPr/>
        </p:nvSpPr>
        <p:spPr>
          <a:xfrm>
            <a:off x="266020" y="1131978"/>
            <a:ext cx="5866441" cy="1947454"/>
          </a:xfrm>
          <a:prstGeom prst="rect">
            <a:avLst/>
          </a:prstGeom>
          <a:noFill/>
        </p:spPr>
        <p:txBody>
          <a:bodyPr wrap="square" rtlCol="0">
            <a:noAutofit/>
          </a:bodyPr>
          <a:p>
            <a:pPr marL="285750" indent="-285750">
              <a:lnSpc>
                <a:spcPct val="110000"/>
              </a:lnSpc>
              <a:buFont typeface="Arial" panose="020B0604020202020204" pitchFamily="34" charset="0"/>
              <a:buChar char="•"/>
            </a:pPr>
            <a:r>
              <a:rPr lang="en-US" altLang="zh-CN" sz="1200">
                <a:solidFill>
                  <a:srgbClr val="4472C4"/>
                </a:solidFill>
              </a:rPr>
              <a:t>The intelligent solder paste/glue storage management cabinet is mainly suitable for SMT related industries. Its main function is to help the SMT production line to store, rewarm, stir, send and receive materials, etc. of solder paste/glue. At the same time, it can monitor the status of solder paste/glue, Intelligent management of type, shelf life and other information can assist SMT production lines to implement high</a:t>
            </a:r>
            <a:r>
              <a:rPr lang="zh-CN" altLang="en-US" sz="1200">
                <a:solidFill>
                  <a:srgbClr val="4472C4"/>
                </a:solidFill>
              </a:rPr>
              <a:t>-</a:t>
            </a:r>
            <a:r>
              <a:rPr lang="en-US" altLang="zh-CN" sz="1200">
                <a:solidFill>
                  <a:srgbClr val="4472C4"/>
                </a:solidFill>
              </a:rPr>
              <a:t>efficiency and high</a:t>
            </a:r>
            <a:r>
              <a:rPr lang="zh-CN" altLang="en-US" sz="1200">
                <a:solidFill>
                  <a:srgbClr val="4472C4"/>
                </a:solidFill>
              </a:rPr>
              <a:t>-</a:t>
            </a:r>
            <a:r>
              <a:rPr lang="en-US" altLang="zh-CN" sz="1200">
                <a:solidFill>
                  <a:srgbClr val="4472C4"/>
                </a:solidFill>
              </a:rPr>
              <a:t>quality production methods, thereby achieving the purpose of lean production.</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This equipment is also suitable for intelligent storage of red glue, silver paste, silica gel and other similar raw materials.</a:t>
            </a:r>
            <a:endParaRPr lang="en-US" altLang="zh-CN" sz="1200">
              <a:solidFill>
                <a:srgbClr val="4472C4"/>
              </a:solidFill>
            </a:endParaRPr>
          </a:p>
        </p:txBody>
      </p:sp>
      <p:sp>
        <p:nvSpPr>
          <p:cNvPr id="21" name="文本框 20"/>
          <p:cNvSpPr txBox="1"/>
          <p:nvPr>
            <p:custDataLst>
              <p:tags r:id="rId3"/>
            </p:custDataLst>
          </p:nvPr>
        </p:nvSpPr>
        <p:spPr>
          <a:xfrm>
            <a:off x="265979" y="3448931"/>
            <a:ext cx="7122704" cy="2676525"/>
          </a:xfrm>
          <a:prstGeom prst="rect">
            <a:avLst/>
          </a:prstGeom>
          <a:noFill/>
        </p:spPr>
        <p:txBody>
          <a:bodyPr wrap="square" rtlCol="0">
            <a:noAutofit/>
          </a:bodyPr>
          <a:p>
            <a:pPr marL="285750" indent="-285750">
              <a:lnSpc>
                <a:spcPct val="110000"/>
              </a:lnSpc>
              <a:buFont typeface="Arial" panose="020B0604020202020204" pitchFamily="34" charset="0"/>
              <a:buChar char="•"/>
            </a:pPr>
            <a:r>
              <a:rPr lang="en-US" altLang="zh-CN" sz="1200">
                <a:solidFill>
                  <a:srgbClr val="4472C4"/>
                </a:solidFill>
              </a:rPr>
              <a:t>Automatic refrigerated storage, temperature recovery, mixing and dispensing</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Support online reservation for solder paste/glue recovery and collection</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Solder paste/glue will be automatically scrapped after refrigeration timeout and temperature recovery timeout.</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Connect with customer MES/SFCS system</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Storage capacity: 160 cans, FIFO controlled according to Datecode, supports a variety of solder pastes</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Scan codes for entering, leaving, warming, stirring, and retrieving materials, time for entering, refrigerating, rewarming, mixing, and retrieving materials, storage and retrieval information</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The temperature return zone has a capacity of 17 bottles and supports a variety of solder pastes.</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It can stir 1 or 2 cans of solder paste at the same time, and supports setting different rotation speeds and times for different solder pastes.</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Full data tracking and storage such as refrigeration temperature</a:t>
            </a:r>
            <a:endParaRPr lang="en-US" altLang="zh-CN" sz="1200">
              <a:solidFill>
                <a:srgbClr val="4472C4"/>
              </a:solidFill>
            </a:endParaRPr>
          </a:p>
          <a:p>
            <a:pPr marL="285750" indent="-285750">
              <a:lnSpc>
                <a:spcPct val="110000"/>
              </a:lnSpc>
              <a:buFont typeface="Arial" panose="020B0604020202020204" pitchFamily="34" charset="0"/>
              <a:buChar char="•"/>
            </a:pPr>
            <a:r>
              <a:rPr lang="en-US" altLang="zh-CN" sz="1200">
                <a:solidFill>
                  <a:srgbClr val="4472C4"/>
                </a:solidFill>
              </a:rPr>
              <a:t>Information management</a:t>
            </a:r>
            <a:endParaRPr lang="en-US" altLang="zh-CN" sz="1200">
              <a:solidFill>
                <a:srgbClr val="4472C4"/>
              </a:solidFill>
            </a:endParaRPr>
          </a:p>
        </p:txBody>
      </p:sp>
      <p:pic>
        <p:nvPicPr>
          <p:cNvPr id="22" name="图片 21" descr="upload_post_object_v2_3105754765"/>
          <p:cNvPicPr>
            <a:picLocks noChangeAspect="1"/>
          </p:cNvPicPr>
          <p:nvPr/>
        </p:nvPicPr>
        <p:blipFill>
          <a:blip r:embed="rId4"/>
          <a:stretch>
            <a:fillRect/>
          </a:stretch>
        </p:blipFill>
        <p:spPr>
          <a:xfrm rot="21420000">
            <a:off x="8525380" y="4503454"/>
            <a:ext cx="583961" cy="192722"/>
          </a:xfrm>
          <a:prstGeom prst="rect">
            <a:avLst/>
          </a:prstGeom>
          <a:solidFill>
            <a:srgbClr val="E2E6ED">
              <a:alpha val="100000"/>
            </a:srgbClr>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zh-CN" altLang="en-US" sz="2000" b="1">
                <a:latin typeface="Arial" panose="020B0604020202020204" pitchFamily="34" charset="0"/>
                <a:cs typeface="Arial" panose="020B0604020202020204" pitchFamily="34" charset="0"/>
              </a:rPr>
              <a:t>L</a:t>
            </a:r>
            <a:r>
              <a:rPr lang="en-US" altLang="zh-CN" sz="2000" b="1">
                <a:latin typeface="Arial" panose="020B0604020202020204" pitchFamily="34" charset="0"/>
                <a:cs typeface="Arial" panose="020B0604020202020204" pitchFamily="34" charset="0"/>
              </a:rPr>
              <a:t>ighting Inspection Storage for SMT</a:t>
            </a:r>
            <a:endParaRPr lang="zh-CN" altLang="en-US" sz="2000" b="1">
              <a:latin typeface="Arial" panose="020B0604020202020204" pitchFamily="34" charset="0"/>
              <a:cs typeface="Arial" panose="020B0604020202020204" pitchFamily="34" charset="0"/>
            </a:endParaRPr>
          </a:p>
        </p:txBody>
      </p:sp>
      <p:sp>
        <p:nvSpPr>
          <p:cNvPr id="18" name="文本框 17"/>
          <p:cNvSpPr txBox="1"/>
          <p:nvPr/>
        </p:nvSpPr>
        <p:spPr>
          <a:xfrm>
            <a:off x="266020" y="762408"/>
            <a:ext cx="4064000" cy="368300"/>
          </a:xfrm>
          <a:prstGeom prst="rect">
            <a:avLst/>
          </a:prstGeom>
          <a:noFill/>
        </p:spPr>
        <p:txBody>
          <a:bodyPr wrap="square" rtlCol="0">
            <a:spAutoFit/>
          </a:bodyPr>
          <a:p>
            <a:endParaRPr lang="en-US" altLang="zh-CN" b="1">
              <a:latin typeface="Arial" panose="020B0604020202020204" pitchFamily="34" charset="0"/>
              <a:cs typeface="Arial" panose="020B0604020202020204" pitchFamily="34" charset="0"/>
            </a:endParaRPr>
          </a:p>
        </p:txBody>
      </p:sp>
      <p:pic>
        <p:nvPicPr>
          <p:cNvPr id="3" name="图片 2" descr="upload_post_object_v2_1220518479"/>
          <p:cNvPicPr>
            <a:picLocks noChangeAspect="1"/>
          </p:cNvPicPr>
          <p:nvPr/>
        </p:nvPicPr>
        <p:blipFill>
          <a:blip r:embed="rId1"/>
          <a:stretch>
            <a:fillRect/>
          </a:stretch>
        </p:blipFill>
        <p:spPr>
          <a:xfrm>
            <a:off x="7336990" y="941724"/>
            <a:ext cx="3730846" cy="4974461"/>
          </a:xfrm>
          <a:prstGeom prst="rect">
            <a:avLst/>
          </a:prstGeom>
        </p:spPr>
      </p:pic>
      <p:sp>
        <p:nvSpPr>
          <p:cNvPr id="15" name="文本框 14"/>
          <p:cNvSpPr txBox="1"/>
          <p:nvPr/>
        </p:nvSpPr>
        <p:spPr>
          <a:xfrm>
            <a:off x="7517765" y="6052397"/>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sp>
        <p:nvSpPr>
          <p:cNvPr id="4" name="文本框 3"/>
          <p:cNvSpPr txBox="1"/>
          <p:nvPr/>
        </p:nvSpPr>
        <p:spPr>
          <a:xfrm>
            <a:off x="393020" y="889408"/>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I</a:t>
            </a:r>
            <a:r>
              <a:rPr lang="zh-CN" altLang="en-US" b="1">
                <a:latin typeface="Arial" panose="020B0604020202020204" pitchFamily="34" charset="0"/>
                <a:cs typeface="Arial" panose="020B0604020202020204" pitchFamily="34" charset="0"/>
              </a:rPr>
              <a:t>ntroductio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5" name="文本框 4"/>
          <p:cNvSpPr txBox="1"/>
          <p:nvPr/>
        </p:nvSpPr>
        <p:spPr>
          <a:xfrm>
            <a:off x="393032" y="3356563"/>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Specifica</a:t>
            </a:r>
            <a:r>
              <a:rPr lang="zh-CN" altLang="en-US" b="1">
                <a:latin typeface="Arial" panose="020B0604020202020204" pitchFamily="34" charset="0"/>
                <a:cs typeface="Arial" panose="020B0604020202020204" pitchFamily="34" charset="0"/>
              </a:rPr>
              <a:t>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20" name="文本框 19"/>
          <p:cNvSpPr txBox="1"/>
          <p:nvPr/>
        </p:nvSpPr>
        <p:spPr>
          <a:xfrm>
            <a:off x="265979" y="1658517"/>
            <a:ext cx="5866441" cy="1429520"/>
          </a:xfrm>
          <a:prstGeom prst="rect">
            <a:avLst/>
          </a:prstGeom>
          <a:noFill/>
        </p:spPr>
        <p:txBody>
          <a:bodyPr wrap="square" rtlCol="0">
            <a:noAutofit/>
          </a:bodyPr>
          <a:p>
            <a:pPr marL="285750" indent="-285750">
              <a:lnSpc>
                <a:spcPct val="120000"/>
              </a:lnSpc>
              <a:buFont typeface="Arial" panose="020B0604020202020204" pitchFamily="34" charset="0"/>
              <a:buChar char="•"/>
            </a:pPr>
            <a:r>
              <a:rPr lang="en-US" altLang="zh-CN" sz="1400">
                <a:solidFill>
                  <a:srgbClr val="4472C4"/>
                </a:solidFill>
                <a:latin typeface="等线" charset="0"/>
                <a:ea typeface="等线" charset="0"/>
                <a:cs typeface="等线" charset="0"/>
              </a:rPr>
              <a:t>Material goes in the back end and out the front end!</a:t>
            </a:r>
            <a:endParaRPr lang="en-US" altLang="zh-CN" sz="1400">
              <a:solidFill>
                <a:srgbClr val="4472C4"/>
              </a:solidFill>
              <a:latin typeface="等线" charset="0"/>
              <a:ea typeface="等线" charset="0"/>
              <a:cs typeface="等线" charset="0"/>
            </a:endParaRPr>
          </a:p>
          <a:p>
            <a:pPr marL="285750" indent="-285750">
              <a:lnSpc>
                <a:spcPct val="120000"/>
              </a:lnSpc>
              <a:buFont typeface="Arial" panose="020B0604020202020204" pitchFamily="34" charset="0"/>
              <a:buChar char="•"/>
            </a:pPr>
            <a:r>
              <a:rPr lang="en-US" altLang="zh-CN" sz="1400">
                <a:solidFill>
                  <a:srgbClr val="4472C4"/>
                </a:solidFill>
                <a:latin typeface="等线" charset="0"/>
                <a:ea typeface="等线" charset="0"/>
                <a:cs typeface="等线" charset="0"/>
              </a:rPr>
              <a:t>Material Information and location information binding,to achieve rapid picking</a:t>
            </a:r>
            <a:endParaRPr lang="en-US" altLang="zh-CN" sz="1400">
              <a:solidFill>
                <a:srgbClr val="4472C4"/>
              </a:solidFill>
              <a:latin typeface="等线" charset="0"/>
              <a:ea typeface="等线" charset="0"/>
              <a:cs typeface="等线" charset="0"/>
            </a:endParaRPr>
          </a:p>
          <a:p>
            <a:pPr marL="285750" indent="-285750">
              <a:lnSpc>
                <a:spcPct val="120000"/>
              </a:lnSpc>
              <a:buFont typeface="Arial" panose="020B0604020202020204" pitchFamily="34" charset="0"/>
              <a:buChar char="•"/>
            </a:pPr>
            <a:r>
              <a:rPr lang="en-US" altLang="zh-CN" sz="1400">
                <a:solidFill>
                  <a:srgbClr val="4472C4"/>
                </a:solidFill>
                <a:latin typeface="等线" charset="0"/>
                <a:ea typeface="等线" charset="0"/>
                <a:cs typeface="等线" charset="0"/>
              </a:rPr>
              <a:t>The front</a:t>
            </a:r>
            <a:r>
              <a:rPr lang="zh-CN" altLang="en-US" sz="1400">
                <a:solidFill>
                  <a:srgbClr val="4472C4"/>
                </a:solidFill>
                <a:latin typeface="等线" charset="0"/>
                <a:ea typeface="等线" charset="0"/>
                <a:cs typeface="等线" charset="0"/>
              </a:rPr>
              <a:t>-</a:t>
            </a:r>
            <a:r>
              <a:rPr lang="en-US" altLang="zh-CN" sz="1400">
                <a:solidFill>
                  <a:srgbClr val="4472C4"/>
                </a:solidFill>
                <a:latin typeface="等线" charset="0"/>
                <a:ea typeface="等线" charset="0"/>
                <a:cs typeface="等线" charset="0"/>
              </a:rPr>
              <a:t>end electronic label prompt picks goods,picks goods to finish,lights out the system automatically updates the data!</a:t>
            </a:r>
            <a:endParaRPr sz="2000">
              <a:latin typeface="等线" charset="0"/>
              <a:ea typeface="等线" charset="0"/>
              <a:cs typeface="等线" charset="0"/>
            </a:endParaRPr>
          </a:p>
        </p:txBody>
      </p:sp>
      <p:sp>
        <p:nvSpPr>
          <p:cNvPr id="6" name="文本框 5"/>
          <p:cNvSpPr txBox="1"/>
          <p:nvPr/>
        </p:nvSpPr>
        <p:spPr>
          <a:xfrm>
            <a:off x="265979" y="4000102"/>
            <a:ext cx="5866441" cy="1429520"/>
          </a:xfrm>
          <a:prstGeom prst="rect">
            <a:avLst/>
          </a:prstGeom>
          <a:noFill/>
        </p:spPr>
        <p:txBody>
          <a:bodyPr wrap="square" rtlCol="0">
            <a:noAutofit/>
          </a:bodyPr>
          <a:p>
            <a:pPr marL="285750" indent="-285750">
              <a:lnSpc>
                <a:spcPct val="120000"/>
              </a:lnSpc>
              <a:buFont typeface="Arial" panose="020B0604020202020204" pitchFamily="34" charset="0"/>
              <a:buChar char="•"/>
            </a:pPr>
            <a:r>
              <a:rPr lang="en-US" altLang="zh-CN" sz="1400" b="1">
                <a:solidFill>
                  <a:srgbClr val="4472C4"/>
                </a:solidFill>
                <a:latin typeface="等线" charset="0"/>
                <a:ea typeface="等线" charset="0"/>
                <a:cs typeface="等线" charset="0"/>
              </a:rPr>
              <a:t>Dimensions :1070*500*1040mm</a:t>
            </a:r>
            <a:endParaRPr sz="2000" b="1">
              <a:latin typeface="等线" charset="0"/>
              <a:ea typeface="等线" charset="0"/>
              <a:cs typeface="等线" charset="0"/>
            </a:endParaRPr>
          </a:p>
        </p:txBody>
      </p:sp>
      <p:pic>
        <p:nvPicPr>
          <p:cNvPr id="7" name="图片 6" descr="upload_post_object_v2_3105754765"/>
          <p:cNvPicPr>
            <a:picLocks noChangeAspect="1"/>
          </p:cNvPicPr>
          <p:nvPr/>
        </p:nvPicPr>
        <p:blipFill>
          <a:blip r:embed="rId2"/>
          <a:stretch>
            <a:fillRect/>
          </a:stretch>
        </p:blipFill>
        <p:spPr>
          <a:xfrm rot="180000">
            <a:off x="8571170" y="3250188"/>
            <a:ext cx="406266" cy="134078"/>
          </a:xfrm>
          <a:prstGeom prst="rect">
            <a:avLst/>
          </a:prstGeom>
          <a:solidFill>
            <a:srgbClr val="E2E6ED">
              <a:alpha val="100000"/>
            </a:srgbClr>
          </a:solid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latin typeface="Arial" panose="020B0604020202020204" pitchFamily="34" charset="0"/>
                <a:cs typeface="Arial" panose="020B0604020202020204" pitchFamily="34" charset="0"/>
              </a:rPr>
              <a:t>Fixture</a:t>
            </a:r>
            <a:r>
              <a:rPr lang="zh-CN" altLang="en-US" sz="2000" b="1">
                <a:latin typeface="Arial" panose="020B0604020202020204" pitchFamily="34" charset="0"/>
                <a:cs typeface="Arial" panose="020B0604020202020204" pitchFamily="34" charset="0"/>
              </a:rPr>
              <a:t> </a:t>
            </a:r>
            <a:r>
              <a:rPr lang="en-US" altLang="zh-CN" sz="2000" b="1">
                <a:latin typeface="Arial" panose="020B0604020202020204" pitchFamily="34" charset="0"/>
                <a:cs typeface="Arial" panose="020B0604020202020204" pitchFamily="34" charset="0"/>
              </a:rPr>
              <a:t>Shelf</a:t>
            </a:r>
            <a:r>
              <a:rPr lang="zh-CN" altLang="en-US" sz="2000" b="1">
                <a:latin typeface="Arial" panose="020B0604020202020204" pitchFamily="34" charset="0"/>
                <a:cs typeface="Arial" panose="020B0604020202020204" pitchFamily="34" charset="0"/>
              </a:rPr>
              <a:t> </a:t>
            </a:r>
            <a:r>
              <a:rPr lang="en-US" altLang="zh-CN" sz="2000" b="1">
                <a:latin typeface="Arial" panose="020B0604020202020204" pitchFamily="34" charset="0"/>
                <a:cs typeface="Arial" panose="020B0604020202020204" pitchFamily="34" charset="0"/>
              </a:rPr>
              <a:t>Racks of SMT and Auto Insertion Line</a:t>
            </a:r>
            <a:endParaRPr lang="zh-CN" altLang="en-US" sz="2000" b="1">
              <a:latin typeface="Arial" panose="020B0604020202020204" pitchFamily="34" charset="0"/>
              <a:cs typeface="Arial" panose="020B0604020202020204" pitchFamily="34" charset="0"/>
            </a:endParaRPr>
          </a:p>
        </p:txBody>
      </p:sp>
      <p:pic>
        <p:nvPicPr>
          <p:cNvPr id="3" name="图片 2" descr="upload_post_object_v2_605331848"/>
          <p:cNvPicPr>
            <a:picLocks noChangeAspect="1"/>
          </p:cNvPicPr>
          <p:nvPr/>
        </p:nvPicPr>
        <p:blipFill>
          <a:blip r:embed="rId1"/>
          <a:stretch>
            <a:fillRect/>
          </a:stretch>
        </p:blipFill>
        <p:spPr>
          <a:xfrm>
            <a:off x="6674107" y="1169301"/>
            <a:ext cx="4656465" cy="4803230"/>
          </a:xfrm>
          <a:prstGeom prst="rect">
            <a:avLst/>
          </a:prstGeom>
        </p:spPr>
      </p:pic>
      <p:sp>
        <p:nvSpPr>
          <p:cNvPr id="15" name="文本框 14"/>
          <p:cNvSpPr txBox="1"/>
          <p:nvPr/>
        </p:nvSpPr>
        <p:spPr>
          <a:xfrm>
            <a:off x="7266626" y="5972489"/>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sp>
        <p:nvSpPr>
          <p:cNvPr id="20" name="文本框 19"/>
          <p:cNvSpPr txBox="1"/>
          <p:nvPr/>
        </p:nvSpPr>
        <p:spPr>
          <a:xfrm>
            <a:off x="393032" y="2003635"/>
            <a:ext cx="5866441" cy="1947454"/>
          </a:xfrm>
          <a:prstGeom prst="rect">
            <a:avLst/>
          </a:prstGeom>
          <a:noFill/>
        </p:spPr>
        <p:txBody>
          <a:bodyPr wrap="square" rtlCol="0">
            <a:noAutofit/>
          </a:bodyPr>
          <a:p>
            <a:pPr marL="285750" indent="-285750">
              <a:lnSpc>
                <a:spcPct val="130000"/>
              </a:lnSpc>
              <a:buFont typeface="Arial" panose="020B0604020202020204" pitchFamily="34" charset="0"/>
              <a:buChar char="•"/>
            </a:pPr>
            <a:r>
              <a:rPr lang="en-US" altLang="zh-CN" sz="1400" b="1">
                <a:solidFill>
                  <a:srgbClr val="4472C4"/>
                </a:solidFill>
              </a:rPr>
              <a:t>Rack Model:ZJHJ16</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Equipment Body Size: 2040mm*600mm*1800mm</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4 layers,each layer 4 storage location,a total of 16 storage location</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Hardware </a:t>
            </a:r>
            <a:r>
              <a:rPr lang="zh-CN" altLang="en-US" sz="1400" b="1">
                <a:solidFill>
                  <a:srgbClr val="4472C4"/>
                </a:solidFill>
              </a:rPr>
              <a:t>+</a:t>
            </a:r>
            <a:r>
              <a:rPr lang="en-US" altLang="zh-CN" sz="1400" b="1">
                <a:solidFill>
                  <a:srgbClr val="4472C4"/>
                </a:solidFill>
              </a:rPr>
              <a:t>Communication Port </a:t>
            </a:r>
            <a:r>
              <a:rPr lang="zh-CN" altLang="en-US" sz="1400" b="1">
                <a:solidFill>
                  <a:srgbClr val="4472C4"/>
                </a:solidFill>
              </a:rPr>
              <a:t>+</a:t>
            </a:r>
            <a:r>
              <a:rPr lang="en-US" altLang="zh-CN" sz="1400" b="1">
                <a:solidFill>
                  <a:srgbClr val="4472C4"/>
                </a:solidFill>
              </a:rPr>
              <a:t>software</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Connect with the MES/ERP/WMS system seamless docking</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Reduce the SPACE</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Improve efficiency,SEARCH THE FIXTURE QUICKLY</a:t>
            </a:r>
            <a:endParaRPr sz="1400" b="1"/>
          </a:p>
        </p:txBody>
      </p:sp>
      <p:sp>
        <p:nvSpPr>
          <p:cNvPr id="6" name="文本框 5"/>
          <p:cNvSpPr txBox="1"/>
          <p:nvPr/>
        </p:nvSpPr>
        <p:spPr>
          <a:xfrm>
            <a:off x="393020" y="889408"/>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I</a:t>
            </a:r>
            <a:r>
              <a:rPr lang="zh-CN" altLang="en-US" b="1">
                <a:latin typeface="Arial" panose="020B0604020202020204" pitchFamily="34" charset="0"/>
                <a:cs typeface="Arial" panose="020B0604020202020204" pitchFamily="34" charset="0"/>
              </a:rPr>
              <a:t>ntroductio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pic>
        <p:nvPicPr>
          <p:cNvPr id="4" name="图片 3" descr="upload_post_object_v2_3105754765"/>
          <p:cNvPicPr>
            <a:picLocks noChangeAspect="1"/>
          </p:cNvPicPr>
          <p:nvPr/>
        </p:nvPicPr>
        <p:blipFill>
          <a:blip r:embed="rId2"/>
          <a:stretch>
            <a:fillRect/>
          </a:stretch>
        </p:blipFill>
        <p:spPr>
          <a:xfrm rot="21540000">
            <a:off x="9243997" y="1732776"/>
            <a:ext cx="393741" cy="129945"/>
          </a:xfrm>
          <a:prstGeom prst="rect">
            <a:avLst/>
          </a:prstGeom>
          <a:solidFill>
            <a:srgbClr val="E2E6ED">
              <a:alpha val="100000"/>
            </a:srgbClr>
          </a:solid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Semi</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automatic counting machine X</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Ray Solution XC</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1000</a:t>
            </a:r>
            <a:endParaRPr lang="en-US" altLang="zh-CN" sz="2000" b="1">
              <a:solidFill>
                <a:schemeClr val="tx1"/>
              </a:solidFill>
              <a:latin typeface="Arial" panose="020B0604020202020204" pitchFamily="34" charset="0"/>
              <a:cs typeface="Arial" panose="020B0604020202020204" pitchFamily="34" charset="0"/>
            </a:endParaRPr>
          </a:p>
        </p:txBody>
      </p:sp>
      <p:pic>
        <p:nvPicPr>
          <p:cNvPr id="3" name="图片 2" descr="upload_post_object_v2_3850542723"/>
          <p:cNvPicPr>
            <a:picLocks noChangeAspect="1"/>
          </p:cNvPicPr>
          <p:nvPr/>
        </p:nvPicPr>
        <p:blipFill>
          <a:blip r:embed="rId1"/>
          <a:stretch>
            <a:fillRect/>
          </a:stretch>
        </p:blipFill>
        <p:spPr>
          <a:xfrm>
            <a:off x="7456532" y="728038"/>
            <a:ext cx="2886655" cy="3552806"/>
          </a:xfrm>
          <a:prstGeom prst="rect">
            <a:avLst/>
          </a:prstGeom>
        </p:spPr>
      </p:pic>
      <p:sp>
        <p:nvSpPr>
          <p:cNvPr id="4" name="文本框 3"/>
          <p:cNvSpPr txBox="1"/>
          <p:nvPr userDrawn="1"/>
        </p:nvSpPr>
        <p:spPr>
          <a:xfrm>
            <a:off x="7456532" y="1982779"/>
            <a:ext cx="920115" cy="275590"/>
          </a:xfrm>
          <a:prstGeom prst="rect">
            <a:avLst/>
          </a:prstGeom>
        </p:spPr>
        <p:txBody>
          <a:bodyPr wrap="none" rtlCol="0">
            <a:noAutofit/>
          </a:bodyPr>
          <a:p>
            <a:r>
              <a:rPr lang="en-US" altLang="zh-CN" sz="900" b="1"/>
              <a:t>Touchscreen</a:t>
            </a:r>
            <a:endParaRPr lang="zh-CN" altLang="en-US" sz="1200" b="1"/>
          </a:p>
        </p:txBody>
      </p:sp>
      <p:sp>
        <p:nvSpPr>
          <p:cNvPr id="5" name="文本框 4"/>
          <p:cNvSpPr txBox="1"/>
          <p:nvPr userDrawn="1"/>
        </p:nvSpPr>
        <p:spPr>
          <a:xfrm>
            <a:off x="7343809" y="2739100"/>
            <a:ext cx="920115" cy="275590"/>
          </a:xfrm>
          <a:prstGeom prst="rect">
            <a:avLst/>
          </a:prstGeom>
        </p:spPr>
        <p:txBody>
          <a:bodyPr wrap="none" rtlCol="0">
            <a:noAutofit/>
          </a:bodyPr>
          <a:p>
            <a:r>
              <a:rPr lang="en-US" altLang="zh-CN" sz="900" b="1">
                <a:solidFill>
                  <a:schemeClr val="tx1"/>
                </a:solidFill>
              </a:rPr>
              <a:t>Loading door</a:t>
            </a:r>
            <a:endParaRPr lang="en-US" altLang="zh-CN" sz="900" b="1">
              <a:solidFill>
                <a:schemeClr val="tx1"/>
              </a:solidFill>
            </a:endParaRPr>
          </a:p>
        </p:txBody>
      </p:sp>
      <p:sp>
        <p:nvSpPr>
          <p:cNvPr id="6" name="文本框 5"/>
          <p:cNvSpPr txBox="1"/>
          <p:nvPr userDrawn="1"/>
        </p:nvSpPr>
        <p:spPr>
          <a:xfrm>
            <a:off x="9571240" y="2784718"/>
            <a:ext cx="897284" cy="229928"/>
          </a:xfrm>
          <a:prstGeom prst="rect">
            <a:avLst/>
          </a:prstGeom>
        </p:spPr>
        <p:txBody>
          <a:bodyPr wrap="none" rtlCol="0">
            <a:noAutofit/>
          </a:bodyPr>
          <a:p>
            <a:r>
              <a:rPr lang="en-US" altLang="zh-CN" sz="900" b="1">
                <a:solidFill>
                  <a:schemeClr val="tx1"/>
                </a:solidFill>
              </a:rPr>
              <a:t>Barcode Printer</a:t>
            </a:r>
            <a:endParaRPr lang="en-US" altLang="zh-CN" sz="900" b="1">
              <a:solidFill>
                <a:schemeClr val="tx1"/>
              </a:solidFill>
            </a:endParaRPr>
          </a:p>
        </p:txBody>
      </p:sp>
      <p:sp>
        <p:nvSpPr>
          <p:cNvPr id="7" name="文本框 6"/>
          <p:cNvSpPr txBox="1"/>
          <p:nvPr/>
        </p:nvSpPr>
        <p:spPr>
          <a:xfrm>
            <a:off x="4615241" y="3892425"/>
            <a:ext cx="4064000" cy="275590"/>
          </a:xfrm>
          <a:prstGeom prst="rect">
            <a:avLst/>
          </a:prstGeom>
          <a:noFill/>
        </p:spPr>
        <p:txBody>
          <a:bodyPr wrap="square" rtlCol="0">
            <a:spAutoFit/>
          </a:bodyPr>
          <a:p>
            <a:r>
              <a:rPr lang="en-US" altLang="zh-CN" sz="1200" b="1">
                <a:latin typeface="Arial" panose="020B0604020202020204" pitchFamily="34" charset="0"/>
                <a:cs typeface="Arial" panose="020B0604020202020204" pitchFamily="34" charset="0"/>
              </a:rPr>
              <a:t>P</a:t>
            </a:r>
            <a:r>
              <a:rPr lang="zh-CN" altLang="en-US" sz="1200" b="1">
                <a:latin typeface="Arial" panose="020B0604020202020204" pitchFamily="34" charset="0"/>
                <a:cs typeface="Arial" panose="020B0604020202020204" pitchFamily="34" charset="0"/>
              </a:rPr>
              <a:t>roduct </a:t>
            </a:r>
            <a:r>
              <a:rPr lang="en-US" altLang="zh-CN" sz="1200" b="1">
                <a:solidFill>
                  <a:schemeClr val="tx1"/>
                </a:solidFill>
                <a:latin typeface="Arial" panose="020B0604020202020204" pitchFamily="34" charset="0"/>
                <a:cs typeface="Arial" panose="020B0604020202020204" pitchFamily="34" charset="0"/>
              </a:rPr>
              <a:t>Advantages</a:t>
            </a:r>
            <a:r>
              <a:rPr lang="en-US" altLang="zh-CN" sz="1200" b="1">
                <a:latin typeface="Arial" panose="020B0604020202020204" pitchFamily="34" charset="0"/>
                <a:cs typeface="Arial" panose="020B0604020202020204" pitchFamily="34" charset="0"/>
              </a:rPr>
              <a:t>:</a:t>
            </a:r>
            <a:endParaRPr lang="en-US" altLang="zh-CN" sz="1200" b="1">
              <a:latin typeface="Arial" panose="020B0604020202020204" pitchFamily="34" charset="0"/>
              <a:cs typeface="Arial" panose="020B0604020202020204" pitchFamily="34" charset="0"/>
            </a:endParaRPr>
          </a:p>
        </p:txBody>
      </p:sp>
      <p:sp>
        <p:nvSpPr>
          <p:cNvPr id="20" name="文本框 19"/>
          <p:cNvSpPr txBox="1"/>
          <p:nvPr/>
        </p:nvSpPr>
        <p:spPr>
          <a:xfrm>
            <a:off x="4615241" y="4086823"/>
            <a:ext cx="7679433" cy="2164346"/>
          </a:xfrm>
          <a:prstGeom prst="rect">
            <a:avLst/>
          </a:prstGeom>
          <a:noFill/>
        </p:spPr>
        <p:txBody>
          <a:bodyPr wrap="square" rtlCol="0">
            <a:noAutofit/>
          </a:bodyPr>
          <a:p>
            <a:pPr marL="285750" indent="-285750">
              <a:lnSpc>
                <a:spcPct val="90000"/>
              </a:lnSpc>
              <a:buFont typeface="Arial" panose="020B0604020202020204" pitchFamily="34" charset="0"/>
              <a:buChar char="•"/>
            </a:pPr>
            <a:r>
              <a:rPr lang="en-US" altLang="zh-CN" sz="1200">
                <a:solidFill>
                  <a:srgbClr val="4472C4"/>
                </a:solidFill>
              </a:rPr>
              <a:t>The X</a:t>
            </a:r>
            <a:r>
              <a:rPr lang="zh-CN" altLang="en-US" sz="1200">
                <a:solidFill>
                  <a:srgbClr val="4472C4"/>
                </a:solidFill>
              </a:rPr>
              <a:t>-</a:t>
            </a:r>
            <a:r>
              <a:rPr lang="en-US" altLang="zh-CN" sz="1200">
                <a:solidFill>
                  <a:srgbClr val="4472C4"/>
                </a:solidFill>
              </a:rPr>
              <a:t>ray source adopts the American VJ closed X</a:t>
            </a:r>
            <a:r>
              <a:rPr lang="zh-CN" altLang="en-US" sz="1200">
                <a:solidFill>
                  <a:srgbClr val="4472C4"/>
                </a:solidFill>
              </a:rPr>
              <a:t>-</a:t>
            </a:r>
            <a:r>
              <a:rPr lang="en-US" altLang="zh-CN" sz="1200">
                <a:solidFill>
                  <a:srgbClr val="4472C4"/>
                </a:solidFill>
              </a:rPr>
              <a:t>ray tube, which has a long life and is maintenance</a:t>
            </a:r>
            <a:r>
              <a:rPr lang="zh-CN" altLang="en-US" sz="1200">
                <a:solidFill>
                  <a:srgbClr val="4472C4"/>
                </a:solidFill>
              </a:rPr>
              <a:t>-</a:t>
            </a:r>
            <a:r>
              <a:rPr lang="en-US" altLang="zh-CN" sz="1200">
                <a:solidFill>
                  <a:srgbClr val="4472C4"/>
                </a:solidFill>
              </a:rPr>
              <a:t>free.</a:t>
            </a:r>
            <a:endParaRPr lang="en-US" altLang="zh-CN" sz="1200">
              <a:solidFill>
                <a:srgbClr val="4472C4"/>
              </a:solidFill>
            </a:endParaRPr>
          </a:p>
          <a:p>
            <a:pPr marL="285750" indent="-285750">
              <a:lnSpc>
                <a:spcPct val="90000"/>
              </a:lnSpc>
              <a:buFont typeface="Arial" panose="020B0604020202020204" pitchFamily="34" charset="0"/>
              <a:buChar char="•"/>
            </a:pPr>
            <a:r>
              <a:rPr lang="en-US" altLang="zh-CN" sz="1200">
                <a:solidFill>
                  <a:srgbClr val="4472C4"/>
                </a:solidFill>
              </a:rPr>
              <a:t>17</a:t>
            </a:r>
            <a:r>
              <a:rPr lang="zh-CN" altLang="en-US" sz="1200">
                <a:solidFill>
                  <a:srgbClr val="4472C4"/>
                </a:solidFill>
              </a:rPr>
              <a:t>-</a:t>
            </a:r>
            <a:r>
              <a:rPr lang="en-US" altLang="zh-CN" sz="1200">
                <a:solidFill>
                  <a:srgbClr val="4472C4"/>
                </a:solidFill>
              </a:rPr>
              <a:t>inch ultra</a:t>
            </a:r>
            <a:r>
              <a:rPr lang="zh-CN" altLang="en-US" sz="1200">
                <a:solidFill>
                  <a:srgbClr val="4472C4"/>
                </a:solidFill>
              </a:rPr>
              <a:t>-</a:t>
            </a:r>
            <a:r>
              <a:rPr lang="en-US" altLang="zh-CN" sz="1200">
                <a:solidFill>
                  <a:srgbClr val="4472C4"/>
                </a:solidFill>
              </a:rPr>
              <a:t>clear flat</a:t>
            </a:r>
            <a:r>
              <a:rPr lang="zh-CN" altLang="en-US" sz="1200">
                <a:solidFill>
                  <a:srgbClr val="4472C4"/>
                </a:solidFill>
              </a:rPr>
              <a:t>-</a:t>
            </a:r>
            <a:r>
              <a:rPr lang="en-US" altLang="zh-CN" sz="1200">
                <a:solidFill>
                  <a:srgbClr val="4472C4"/>
                </a:solidFill>
              </a:rPr>
              <a:t>panel detector, fast imaging and no distortion.</a:t>
            </a:r>
            <a:endParaRPr lang="en-US" altLang="zh-CN" sz="1200">
              <a:solidFill>
                <a:srgbClr val="4472C4"/>
              </a:solidFill>
            </a:endParaRPr>
          </a:p>
          <a:p>
            <a:pPr marL="285750" indent="-285750">
              <a:lnSpc>
                <a:spcPct val="90000"/>
              </a:lnSpc>
              <a:buFont typeface="Arial" panose="020B0604020202020204" pitchFamily="34" charset="0"/>
              <a:buChar char="•"/>
            </a:pPr>
            <a:r>
              <a:rPr lang="en-US" altLang="zh-CN" sz="1200" b="1">
                <a:solidFill>
                  <a:srgbClr val="4472C4"/>
                </a:solidFill>
              </a:rPr>
              <a:t>Simultaneously calculating four 7</a:t>
            </a:r>
            <a:r>
              <a:rPr lang="zh-CN" altLang="en-US" sz="1200" b="1">
                <a:solidFill>
                  <a:srgbClr val="4472C4"/>
                </a:solidFill>
              </a:rPr>
              <a:t>-</a:t>
            </a:r>
            <a:r>
              <a:rPr lang="en-US" altLang="zh-CN" sz="1200" b="1">
                <a:solidFill>
                  <a:srgbClr val="4472C4"/>
                </a:solidFill>
              </a:rPr>
              <a:t>inch material trays or one 13</a:t>
            </a:r>
            <a:r>
              <a:rPr lang="zh-CN" altLang="en-US" sz="1200" b="1">
                <a:solidFill>
                  <a:srgbClr val="4472C4"/>
                </a:solidFill>
              </a:rPr>
              <a:t>-</a:t>
            </a:r>
            <a:r>
              <a:rPr lang="en-US" altLang="zh-CN" sz="1200" b="1">
                <a:solidFill>
                  <a:srgbClr val="4472C4"/>
                </a:solidFill>
              </a:rPr>
              <a:t>17</a:t>
            </a:r>
            <a:r>
              <a:rPr lang="zh-CN" altLang="en-US" sz="1200" b="1">
                <a:solidFill>
                  <a:srgbClr val="4472C4"/>
                </a:solidFill>
              </a:rPr>
              <a:t>-</a:t>
            </a:r>
            <a:r>
              <a:rPr lang="en-US" altLang="zh-CN" sz="1200" b="1">
                <a:solidFill>
                  <a:srgbClr val="4472C4"/>
                </a:solidFill>
              </a:rPr>
              <a:t>inch material tray mcan does not need to spend 3</a:t>
            </a:r>
            <a:r>
              <a:rPr lang="zh-CN" altLang="en-US" sz="1200" b="1">
                <a:solidFill>
                  <a:srgbClr val="4472C4"/>
                </a:solidFill>
              </a:rPr>
              <a:t>-</a:t>
            </a:r>
            <a:r>
              <a:rPr lang="en-US" altLang="zh-CN" sz="1200" b="1">
                <a:solidFill>
                  <a:srgbClr val="4472C4"/>
                </a:solidFill>
              </a:rPr>
              <a:t>5 days to enter data on the material trays in the factory. Users can directly use the algorithm/database with permanent free updates and support</a:t>
            </a:r>
            <a:endParaRPr lang="en-US" altLang="zh-CN" sz="1200" b="1">
              <a:solidFill>
                <a:srgbClr val="4472C4"/>
              </a:solidFill>
            </a:endParaRPr>
          </a:p>
          <a:p>
            <a:pPr marL="285750" indent="-285750">
              <a:lnSpc>
                <a:spcPct val="90000"/>
              </a:lnSpc>
              <a:buFont typeface="Arial" panose="020B0604020202020204" pitchFamily="34" charset="0"/>
              <a:buChar char="•"/>
            </a:pPr>
            <a:r>
              <a:rPr lang="en-US" altLang="zh-CN" sz="1200">
                <a:solidFill>
                  <a:srgbClr val="4472C4"/>
                </a:solidFill>
              </a:rPr>
              <a:t>There is no need to open the packaging bag to maintain the integrity of the material roll and will not affect the moisture resistance of the material.</a:t>
            </a:r>
            <a:endParaRPr lang="en-US" altLang="zh-CN" sz="1200">
              <a:solidFill>
                <a:srgbClr val="4472C4"/>
              </a:solidFill>
            </a:endParaRPr>
          </a:p>
          <a:p>
            <a:pPr marL="285750" indent="-285750">
              <a:lnSpc>
                <a:spcPct val="90000"/>
              </a:lnSpc>
              <a:buFont typeface="Arial" panose="020B0604020202020204" pitchFamily="34" charset="0"/>
              <a:buChar char="•"/>
            </a:pPr>
            <a:r>
              <a:rPr lang="en-US" altLang="zh-CN" sz="1200">
                <a:solidFill>
                  <a:srgbClr val="4472C4"/>
                </a:solidFill>
              </a:rPr>
              <a:t>It greatly reduces the counting time and eliminates redundant manpower. It can then assist other personnel  to close or change lines, shortening the time for line changes and line changes. </a:t>
            </a:r>
            <a:endParaRPr lang="en-US" altLang="zh-CN" sz="1200">
              <a:solidFill>
                <a:srgbClr val="4472C4"/>
              </a:solidFill>
            </a:endParaRPr>
          </a:p>
          <a:p>
            <a:pPr marL="285750" indent="-285750">
              <a:lnSpc>
                <a:spcPct val="90000"/>
              </a:lnSpc>
              <a:buFont typeface="Arial" panose="020B0604020202020204" pitchFamily="34" charset="0"/>
              <a:buChar char="•"/>
            </a:pPr>
            <a:r>
              <a:rPr lang="en-US" altLang="zh-CN" sz="1200">
                <a:solidFill>
                  <a:srgbClr val="4472C4"/>
                </a:solidFill>
              </a:rPr>
              <a:t>The smart dispensing machine can print barcode stickers or directly upload to the database.</a:t>
            </a:r>
            <a:endParaRPr lang="en-US" altLang="zh-CN" sz="1200">
              <a:solidFill>
                <a:srgbClr val="4472C4"/>
              </a:solidFill>
            </a:endParaRPr>
          </a:p>
          <a:p>
            <a:pPr marL="285750" indent="-285750">
              <a:lnSpc>
                <a:spcPct val="90000"/>
              </a:lnSpc>
              <a:buFont typeface="Arial" panose="020B0604020202020204" pitchFamily="34" charset="0"/>
              <a:buChar char="•"/>
            </a:pPr>
            <a:r>
              <a:rPr lang="en-US" altLang="zh-CN" sz="1200" b="1">
                <a:solidFill>
                  <a:srgbClr val="4472C4"/>
                </a:solidFill>
              </a:rPr>
              <a:t>Compared with the traditional method of counting instruments, each operator must have one, which takes up a lot of space. The counting results are still filled in manually, and there may be errors or omissions</a:t>
            </a:r>
            <a:endParaRPr lang="en-US" altLang="zh-CN" sz="1200" b="1">
              <a:solidFill>
                <a:srgbClr val="4472C4"/>
              </a:solidFill>
            </a:endParaRPr>
          </a:p>
          <a:p>
            <a:pPr marL="285750" indent="-285750">
              <a:lnSpc>
                <a:spcPct val="90000"/>
              </a:lnSpc>
              <a:buFont typeface="Arial" panose="020B0604020202020204" pitchFamily="34" charset="0"/>
              <a:buChar char="•"/>
            </a:pPr>
            <a:r>
              <a:rPr lang="en-US" altLang="zh-CN" sz="1200">
                <a:solidFill>
                  <a:srgbClr val="4472C4"/>
                </a:solidFill>
              </a:rPr>
              <a:t>Meet the trend of Industry 4.0 and SMT production lines, which are smarter, fewer people and more efficient</a:t>
            </a:r>
            <a:endParaRPr lang="en-US" altLang="zh-CN" sz="1200">
              <a:solidFill>
                <a:srgbClr val="4472C4"/>
              </a:solidFill>
            </a:endParaRPr>
          </a:p>
        </p:txBody>
      </p:sp>
      <p:sp>
        <p:nvSpPr>
          <p:cNvPr id="15" name="文本框 14"/>
          <p:cNvSpPr txBox="1"/>
          <p:nvPr/>
        </p:nvSpPr>
        <p:spPr>
          <a:xfrm>
            <a:off x="5771902" y="6488453"/>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sp>
        <p:nvSpPr>
          <p:cNvPr id="8" name="文本框 7"/>
          <p:cNvSpPr txBox="1"/>
          <p:nvPr/>
        </p:nvSpPr>
        <p:spPr>
          <a:xfrm>
            <a:off x="313124" y="728073"/>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Specifica</a:t>
            </a:r>
            <a:r>
              <a:rPr lang="zh-CN" altLang="en-US" b="1">
                <a:latin typeface="Arial" panose="020B0604020202020204" pitchFamily="34" charset="0"/>
                <a:cs typeface="Arial" panose="020B0604020202020204" pitchFamily="34" charset="0"/>
              </a:rPr>
              <a:t>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graphicFrame>
        <p:nvGraphicFramePr>
          <p:cNvPr id="9" name="表格 8"/>
          <p:cNvGraphicFramePr/>
          <p:nvPr/>
        </p:nvGraphicFramePr>
        <p:xfrm>
          <a:off x="84816" y="1097590"/>
          <a:ext cx="4528820" cy="5147310"/>
        </p:xfrm>
        <a:graphic>
          <a:graphicData uri="http://schemas.openxmlformats.org/drawingml/2006/table">
            <a:tbl>
              <a:tblPr firstRow="1" bandRow="1">
                <a:tableStyleId>{5940675A-B579-460E-94D1-54222C63F5DA}</a:tableStyleId>
              </a:tblPr>
              <a:tblGrid>
                <a:gridCol w="656103"/>
                <a:gridCol w="998072"/>
                <a:gridCol w="2874645"/>
              </a:tblGrid>
              <a:tr h="367665">
                <a:tc rowSpan="6">
                  <a:txBody>
                    <a:bodyPr/>
                    <a:p>
                      <a:pPr algn="ctr">
                        <a:buNone/>
                      </a:pPr>
                      <a:r>
                        <a:rPr lang="en-US" altLang="zh-CN" sz="1000" b="0"/>
                        <a:t>BASIC</a:t>
                      </a:r>
                      <a:endParaRPr lang="zh-CN" altLang="en-US" sz="1000" b="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Dimensions</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0.8M*1.26M*1.92M</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Equipment Weight</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800KG</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Voltage</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AC110/220V±10%,50/60Hz</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24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Total Power</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Max 800W</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24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Feeding Method</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Manual placement, automatic tray entry and exit.</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Material Foolproof</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The tray is fully inductive, automatically identifying and printing information on the tray being picked up.</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rowSpan="8">
                  <a:txBody>
                    <a:bodyPr/>
                    <a:p>
                      <a:pPr algn="ctr">
                        <a:buNone/>
                      </a:pPr>
                      <a:r>
                        <a:rPr lang="en-US" altLang="zh-CN" sz="1000" b="0"/>
                        <a:t>OTHERS</a:t>
                      </a:r>
                      <a:endParaRPr lang="zh-CN" altLang="en-US" sz="1000" b="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Counting </a:t>
                      </a:r>
                      <a:r>
                        <a:rPr lang="en-US" altLang="zh-CN" sz="1000">
                          <a:solidFill>
                            <a:schemeClr val="tx1"/>
                          </a:solidFill>
                        </a:rPr>
                        <a:t>T</a:t>
                      </a:r>
                      <a:r>
                        <a:rPr lang="en-US" altLang="zh-CN" sz="1000"/>
                        <a:t>ime</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4 disks at the same time, about 12 seconds</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Counting </a:t>
                      </a:r>
                      <a:r>
                        <a:rPr lang="en-US" altLang="zh-CN" sz="1000">
                          <a:solidFill>
                            <a:schemeClr val="tx1"/>
                          </a:solidFill>
                        </a:rPr>
                        <a:t>A</a:t>
                      </a:r>
                      <a:r>
                        <a:rPr lang="en-US" altLang="zh-CN" sz="1000"/>
                        <a:t>ccuracy</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01005 can reach 99.99%. 0201 or above 100%</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Barcode </a:t>
                      </a:r>
                      <a:r>
                        <a:rPr lang="en-US" altLang="zh-CN" sz="1000">
                          <a:solidFill>
                            <a:schemeClr val="tx1"/>
                          </a:solidFill>
                        </a:rPr>
                        <a:t>S</a:t>
                      </a:r>
                      <a:r>
                        <a:rPr lang="en-US" altLang="zh-CN" sz="1000"/>
                        <a:t>canning</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Built</a:t>
                      </a:r>
                      <a:r>
                        <a:rPr lang="zh-CN" altLang="en-US" sz="1000"/>
                        <a:t>-</a:t>
                      </a:r>
                      <a:r>
                        <a:rPr lang="en-US" altLang="zh-CN" sz="1000"/>
                        <a:t>in camera automatic recognition (external barcode scanner)</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Label </a:t>
                      </a:r>
                      <a:r>
                        <a:rPr lang="en-US" altLang="zh-CN" sz="1000">
                          <a:solidFill>
                            <a:schemeClr val="tx1"/>
                          </a:solidFill>
                        </a:rPr>
                        <a:t>P</a:t>
                      </a:r>
                      <a:r>
                        <a:rPr lang="en-US" altLang="zh-CN" sz="1000"/>
                        <a:t>rinting</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solidFill>
                            <a:schemeClr val="tx1"/>
                          </a:solidFill>
                        </a:rPr>
                        <a:t>Capable of </a:t>
                      </a:r>
                      <a:r>
                        <a:rPr lang="en-US" altLang="zh-CN" sz="1000"/>
                        <a:t>printing material codes and counting results in real time</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Detection </a:t>
                      </a:r>
                      <a:r>
                        <a:rPr lang="en-US" altLang="zh-CN" sz="1000">
                          <a:solidFill>
                            <a:schemeClr val="tx1"/>
                          </a:solidFill>
                        </a:rPr>
                        <a:t>C</a:t>
                      </a:r>
                      <a:r>
                        <a:rPr lang="en-US" altLang="zh-CN" sz="1000"/>
                        <a:t>omponents</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Resistors, capacitors, inductors, crystal oscillators, LEDs, diodes, transistors, multi</a:t>
                      </a:r>
                      <a:r>
                        <a:rPr lang="zh-CN" altLang="en-US" sz="1000"/>
                        <a:t>-</a:t>
                      </a:r>
                      <a:r>
                        <a:rPr lang="en-US" altLang="zh-CN" sz="1000"/>
                        <a:t>pin ICs, etc.</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Software</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Supports automatic saving of SPC statistics, pictures and results in any format</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Docking </a:t>
                      </a:r>
                      <a:r>
                        <a:rPr lang="en-US" altLang="zh-CN" sz="1000">
                          <a:solidFill>
                            <a:schemeClr val="tx1"/>
                          </a:solidFill>
                        </a:rPr>
                        <a:t>S</a:t>
                      </a:r>
                      <a:r>
                        <a:rPr lang="en-US" altLang="zh-CN" sz="1000"/>
                        <a:t>ystem</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ERP, MES, etc.</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76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Radiation </a:t>
                      </a:r>
                      <a:r>
                        <a:rPr lang="en-US" altLang="zh-CN" sz="1000">
                          <a:solidFill>
                            <a:schemeClr val="tx1"/>
                          </a:solidFill>
                        </a:rPr>
                        <a:t>L</a:t>
                      </a:r>
                      <a:r>
                        <a:rPr lang="en-US" altLang="zh-CN" sz="1000"/>
                        <a:t>eakage</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000"/>
                        <a:t>&lt;1 μSv/Hour</a:t>
                      </a:r>
                      <a:endParaRPr lang="zh-CN" altLang="en-US" sz="100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pic>
        <p:nvPicPr>
          <p:cNvPr id="10" name="图片 9" descr="upload_post_object_v2_301731264"/>
          <p:cNvPicPr>
            <a:picLocks noChangeAspect="1"/>
          </p:cNvPicPr>
          <p:nvPr/>
        </p:nvPicPr>
        <p:blipFill>
          <a:blip r:embed="rId2"/>
          <a:stretch>
            <a:fillRect/>
          </a:stretch>
        </p:blipFill>
        <p:spPr>
          <a:xfrm>
            <a:off x="5138847" y="1912183"/>
            <a:ext cx="2205015" cy="1102507"/>
          </a:xfrm>
          <a:prstGeom prst="rect">
            <a:avLst/>
          </a:prstGeom>
        </p:spPr>
      </p:pic>
      <p:pic>
        <p:nvPicPr>
          <p:cNvPr id="11" name="图片 10" descr="upload_post_object_v2_3105754765"/>
          <p:cNvPicPr>
            <a:picLocks noChangeAspect="1"/>
          </p:cNvPicPr>
          <p:nvPr/>
        </p:nvPicPr>
        <p:blipFill>
          <a:blip r:embed="rId3"/>
          <a:stretch>
            <a:fillRect/>
          </a:stretch>
        </p:blipFill>
        <p:spPr>
          <a:xfrm rot="21480000">
            <a:off x="8455027" y="1780107"/>
            <a:ext cx="555920" cy="183468"/>
          </a:xfrm>
          <a:prstGeom prst="rect">
            <a:avLst/>
          </a:prstGeom>
          <a:solidFill>
            <a:srgbClr val="E2E6ED">
              <a:alpha val="100000"/>
            </a:srgbClr>
          </a:solid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latin typeface="Arial" panose="020B0604020202020204" pitchFamily="34" charset="0"/>
                <a:cs typeface="Arial" panose="020B0604020202020204" pitchFamily="34" charset="0"/>
              </a:rPr>
              <a:t>Semi</a:t>
            </a:r>
            <a:r>
              <a:rPr lang="zh-CN" altLang="en-US" sz="2000" b="1">
                <a:latin typeface="Arial" panose="020B0604020202020204" pitchFamily="34" charset="0"/>
                <a:cs typeface="Arial" panose="020B0604020202020204" pitchFamily="34" charset="0"/>
              </a:rPr>
              <a:t>-</a:t>
            </a:r>
            <a:r>
              <a:rPr lang="en-US" altLang="zh-CN" sz="2000" b="1">
                <a:latin typeface="Arial" panose="020B0604020202020204" pitchFamily="34" charset="0"/>
                <a:cs typeface="Arial" panose="020B0604020202020204" pitchFamily="34" charset="0"/>
              </a:rPr>
              <a:t>Automatic Tray Labeling Machine Lable Man 5000</a:t>
            </a:r>
            <a:r>
              <a:rPr lang="zh-CN" altLang="en-US" sz="2000" b="1">
                <a:latin typeface="Arial" panose="020B0604020202020204" pitchFamily="34" charset="0"/>
                <a:cs typeface="Arial" panose="020B0604020202020204" pitchFamily="34" charset="0"/>
              </a:rPr>
              <a:t>-</a:t>
            </a:r>
            <a:r>
              <a:rPr lang="en-US" altLang="zh-CN" sz="2000" b="1">
                <a:latin typeface="Arial" panose="020B0604020202020204" pitchFamily="34" charset="0"/>
                <a:cs typeface="Arial" panose="020B0604020202020204" pitchFamily="34" charset="0"/>
              </a:rPr>
              <a:t>01</a:t>
            </a:r>
            <a:endParaRPr lang="en-US" altLang="zh-CN" sz="2000" b="1">
              <a:latin typeface="Arial" panose="020B0604020202020204" pitchFamily="34" charset="0"/>
              <a:cs typeface="Arial" panose="020B0604020202020204" pitchFamily="34" charset="0"/>
            </a:endParaRPr>
          </a:p>
        </p:txBody>
      </p:sp>
      <p:sp>
        <p:nvSpPr>
          <p:cNvPr id="15" name="文本框 14"/>
          <p:cNvSpPr txBox="1"/>
          <p:nvPr/>
        </p:nvSpPr>
        <p:spPr>
          <a:xfrm>
            <a:off x="7896370" y="6044036"/>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pic>
        <p:nvPicPr>
          <p:cNvPr id="3" name="图片 2" descr="upload_post_object_v2_3439624310"/>
          <p:cNvPicPr>
            <a:picLocks noChangeAspect="1"/>
          </p:cNvPicPr>
          <p:nvPr/>
        </p:nvPicPr>
        <p:blipFill>
          <a:blip r:embed="rId1"/>
          <a:stretch>
            <a:fillRect/>
          </a:stretch>
        </p:blipFill>
        <p:spPr>
          <a:xfrm>
            <a:off x="8262247" y="1623834"/>
            <a:ext cx="3192853" cy="4288906"/>
          </a:xfrm>
          <a:prstGeom prst="rect">
            <a:avLst/>
          </a:prstGeom>
        </p:spPr>
      </p:pic>
      <p:sp>
        <p:nvSpPr>
          <p:cNvPr id="20" name="文本框 19"/>
          <p:cNvSpPr txBox="1"/>
          <p:nvPr/>
        </p:nvSpPr>
        <p:spPr>
          <a:xfrm>
            <a:off x="255799" y="672031"/>
            <a:ext cx="9638010" cy="1262643"/>
          </a:xfrm>
          <a:prstGeom prst="rect">
            <a:avLst/>
          </a:prstGeom>
          <a:noFill/>
        </p:spPr>
        <p:txBody>
          <a:bodyPr wrap="square" rtlCol="0">
            <a:noAutofit/>
          </a:bodyPr>
          <a:p>
            <a:pPr indent="0">
              <a:lnSpc>
                <a:spcPct val="100000"/>
              </a:lnSpc>
              <a:buNone/>
            </a:pPr>
            <a:r>
              <a:rPr lang="en-US" altLang="zh-CN" sz="1200" b="1">
                <a:solidFill>
                  <a:srgbClr val="4472C4"/>
                </a:solidFill>
              </a:rPr>
              <a:t>(LableMan 5000-01 )</a:t>
            </a:r>
            <a:r>
              <a:rPr lang="en-US" altLang="zh-CN" sz="1200">
                <a:solidFill>
                  <a:srgbClr val="4472C4"/>
                </a:solidFill>
              </a:rPr>
              <a:t>7</a:t>
            </a:r>
            <a:r>
              <a:rPr lang="zh-CN" altLang="en-US" sz="1200">
                <a:solidFill>
                  <a:srgbClr val="4472C4"/>
                </a:solidFill>
              </a:rPr>
              <a:t>-</a:t>
            </a:r>
            <a:r>
              <a:rPr lang="en-US" altLang="zh-CN" sz="1200">
                <a:solidFill>
                  <a:srgbClr val="4472C4"/>
                </a:solidFill>
              </a:rPr>
              <a:t>inch tray semi</a:t>
            </a:r>
            <a:r>
              <a:rPr lang="zh-CN" altLang="en-US" sz="1200">
                <a:solidFill>
                  <a:srgbClr val="4472C4"/>
                </a:solidFill>
              </a:rPr>
              <a:t>-</a:t>
            </a:r>
            <a:r>
              <a:rPr lang="en-US" altLang="zh-CN" sz="1200">
                <a:solidFill>
                  <a:srgbClr val="4472C4"/>
                </a:solidFill>
              </a:rPr>
              <a:t>automatic labeling machine is a tray semi</a:t>
            </a:r>
            <a:r>
              <a:rPr lang="zh-CN" altLang="en-US" sz="1200">
                <a:solidFill>
                  <a:srgbClr val="4472C4"/>
                </a:solidFill>
              </a:rPr>
              <a:t>-</a:t>
            </a:r>
            <a:r>
              <a:rPr lang="en-US" altLang="zh-CN" sz="1200">
                <a:solidFill>
                  <a:srgbClr val="4472C4"/>
                </a:solidFill>
              </a:rPr>
              <a:t>automatic labeling machine for the electronic components industry. It is designed and developed to automatically print and attach customer labels (tray labels) for 7</a:t>
            </a:r>
            <a:r>
              <a:rPr lang="zh-CN" altLang="en-US" sz="1200">
                <a:solidFill>
                  <a:srgbClr val="4472C4"/>
                </a:solidFill>
              </a:rPr>
              <a:t>-</a:t>
            </a:r>
            <a:r>
              <a:rPr lang="en-US" altLang="zh-CN" sz="1200">
                <a:solidFill>
                  <a:srgbClr val="4472C4"/>
                </a:solidFill>
              </a:rPr>
              <a:t>inch tray products in the industry. Solution for manual single tray loading and unloading. The device can complete functions such as original label reading, customer label printing, and customer label attachment within 4.5 seconds, saving operators a lot of valuable time.</a:t>
            </a:r>
            <a:endParaRPr lang="en-US" altLang="zh-CN" sz="1200">
              <a:solidFill>
                <a:srgbClr val="4472C4"/>
              </a:solidFill>
            </a:endParaRPr>
          </a:p>
        </p:txBody>
      </p:sp>
      <p:sp>
        <p:nvSpPr>
          <p:cNvPr id="5" name="文本框 4"/>
          <p:cNvSpPr txBox="1"/>
          <p:nvPr/>
        </p:nvSpPr>
        <p:spPr>
          <a:xfrm>
            <a:off x="0" y="1475920"/>
            <a:ext cx="1631389" cy="645160"/>
          </a:xfrm>
          <a:prstGeom prst="rect">
            <a:avLst/>
          </a:prstGeom>
          <a:noFill/>
        </p:spPr>
        <p:txBody>
          <a:bodyPr wrap="square" rtlCol="0">
            <a:no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a:t>
            </a:r>
            <a:endParaRPr lang="zh-CN" altLang="en-US" b="1">
              <a:latin typeface="Arial" panose="020B0604020202020204" pitchFamily="34" charset="0"/>
              <a:cs typeface="Arial" panose="020B0604020202020204" pitchFamily="34" charset="0"/>
            </a:endParaRPr>
          </a:p>
          <a:p>
            <a:r>
              <a:rPr lang="en-US" altLang="zh-CN" b="1">
                <a:latin typeface="Arial" panose="020B0604020202020204" pitchFamily="34" charset="0"/>
                <a:cs typeface="Arial" panose="020B0604020202020204" pitchFamily="34" charset="0"/>
              </a:rPr>
              <a:t>Specifica</a:t>
            </a:r>
            <a:r>
              <a:rPr lang="zh-CN" altLang="en-US" b="1">
                <a:latin typeface="Arial" panose="020B0604020202020204" pitchFamily="34" charset="0"/>
                <a:cs typeface="Arial" panose="020B0604020202020204" pitchFamily="34" charset="0"/>
              </a:rPr>
              <a:t>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graphicFrame>
        <p:nvGraphicFramePr>
          <p:cNvPr id="4" name="表格 3"/>
          <p:cNvGraphicFramePr/>
          <p:nvPr/>
        </p:nvGraphicFramePr>
        <p:xfrm>
          <a:off x="1631373" y="1475896"/>
          <a:ext cx="6287135" cy="4568190"/>
        </p:xfrm>
        <a:graphic>
          <a:graphicData uri="http://schemas.openxmlformats.org/drawingml/2006/table">
            <a:tbl>
              <a:tblPr/>
              <a:tblGrid>
                <a:gridCol w="936678"/>
                <a:gridCol w="1827477"/>
                <a:gridCol w="3522980"/>
              </a:tblGrid>
              <a:tr h="206555">
                <a:tc>
                  <a:txBody>
                    <a:bodyPr/>
                    <a:p>
                      <a:pPr indent="0" algn="ctr">
                        <a:buNone/>
                      </a:pPr>
                      <a:r>
                        <a:rPr lang="en-US" sz="600" b="1">
                          <a:solidFill>
                            <a:srgbClr val="000000"/>
                          </a:solidFill>
                          <a:latin typeface="等线" charset="0"/>
                        </a:rPr>
                        <a:t>Environment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Applicable Environment Temperature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5 ℃~40 ℃,humidity 20%~80%</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53365">
                <a:tc>
                  <a:txBody>
                    <a:bodyPr/>
                    <a:p>
                      <a:pPr indent="0" algn="ctr">
                        <a:buNone/>
                      </a:pPr>
                      <a:r>
                        <a:rPr lang="en-US" sz="600" b="1">
                          <a:solidFill>
                            <a:srgbClr val="000000"/>
                          </a:solidFill>
                          <a:latin typeface="等线" charset="0"/>
                        </a:rPr>
                        <a:t>Efficiency</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Equipment Efficiency</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FF0000"/>
                          </a:solidFill>
                          <a:latin typeface="等线" charset="0"/>
                        </a:rPr>
                        <a:t>4.5 seconds/disk (efficiency is obtained when simulating the WMS interface,there will be differences due to different WMS network interfaces)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8288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UPH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640 plates/hour (80% utilization rate)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081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Labelingaccuracy</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≤±2mm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6954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Failurerate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≤0.5%</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5895">
                <a:tc>
                  <a:txBody>
                    <a:bodyPr/>
                    <a:p>
                      <a:pPr indent="0" algn="ctr">
                        <a:buNone/>
                      </a:pPr>
                      <a:r>
                        <a:rPr lang="en-US" sz="600" b="1">
                          <a:solidFill>
                            <a:srgbClr val="000000"/>
                          </a:solidFill>
                          <a:latin typeface="等线" charset="0"/>
                        </a:rPr>
                        <a:t>Functions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Scancode,generate labels,label,and check</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Support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7800">
                <a:tc>
                  <a:txBody>
                    <a:bodyPr/>
                    <a:p>
                      <a:pPr indent="0" algn="ctr">
                        <a:buNone/>
                      </a:pPr>
                      <a:r>
                        <a:rPr lang="en-US" sz="600" b="1">
                          <a:solidFill>
                            <a:srgbClr val="000000"/>
                          </a:solidFill>
                          <a:latin typeface="等线" charset="0"/>
                        </a:rPr>
                        <a:t>Dimensions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length/width/height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700mm/640mm/1030mm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795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Weight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200kg</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7800">
                <a:tc>
                  <a:txBody>
                    <a:bodyPr/>
                    <a:p>
                      <a:pPr indent="0" algn="ctr">
                        <a:buNone/>
                      </a:pPr>
                      <a:r>
                        <a:rPr lang="en-US" sz="600" b="1">
                          <a:solidFill>
                            <a:srgbClr val="000000"/>
                          </a:solidFill>
                          <a:latin typeface="等线" charset="0"/>
                        </a:rPr>
                        <a:t>Electrical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Input Voltage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220V</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526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Rated Power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&lt;2 KW</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5303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Rated Current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5 A</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9070">
                <a:tc>
                  <a:txBody>
                    <a:bodyPr/>
                    <a:p>
                      <a:pPr indent="0" algn="ctr">
                        <a:buNone/>
                      </a:pPr>
                      <a:r>
                        <a:rPr lang="en-US" sz="600" b="1">
                          <a:solidFill>
                            <a:srgbClr val="000000"/>
                          </a:solidFill>
                          <a:latin typeface="等线" charset="0"/>
                        </a:rPr>
                        <a:t>Compressed Air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Compress Air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≥0.5 MPa</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6764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Nominal Consumption</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Approx. 6 m³ /h at 0.55 MPa</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605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Air Connection Diameter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8 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779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Water and Oil Filtration Grade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Three-Stage Filtration (</a:t>
                      </a:r>
                      <a:r>
                        <a:rPr lang="en-US" altLang="zh-CN" sz="600" b="1">
                          <a:solidFill>
                            <a:srgbClr val="000000"/>
                          </a:solidFill>
                          <a:latin typeface="等线" charset="0"/>
                        </a:rPr>
                        <a:t>w</a:t>
                      </a:r>
                      <a:r>
                        <a:rPr lang="en-US" sz="600" b="1">
                          <a:solidFill>
                            <a:srgbClr val="000000"/>
                          </a:solidFill>
                          <a:latin typeface="等线" charset="0"/>
                        </a:rPr>
                        <a:t>ater removal,oil removal)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56845">
                <a:tc>
                  <a:txBody>
                    <a:bodyPr/>
                    <a:p>
                      <a:pPr indent="0" algn="ctr">
                        <a:buNone/>
                      </a:pPr>
                      <a:r>
                        <a:rPr lang="en-US" sz="600" b="1">
                          <a:solidFill>
                            <a:srgbClr val="000000"/>
                          </a:solidFill>
                          <a:latin typeface="等线" charset="0"/>
                        </a:rPr>
                        <a:t>Applicable Tray Model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Diameter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180±2mm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6383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Thickness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10±2mm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2875">
                <a:tc>
                  <a:txBody>
                    <a:bodyPr/>
                    <a:p>
                      <a:pPr indent="0" algn="ctr">
                        <a:buNone/>
                      </a:pPr>
                      <a:r>
                        <a:rPr lang="en-US" sz="600" b="1">
                          <a:solidFill>
                            <a:srgbClr val="000000"/>
                          </a:solidFill>
                          <a:latin typeface="等线" charset="0"/>
                        </a:rPr>
                        <a:t>Label Specifications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Compatible Length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50-120mm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081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Compatible Width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15-50mm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81610">
                <a:tc>
                  <a:txBody>
                    <a:bodyPr/>
                    <a:p>
                      <a:pPr indent="0" algn="ctr">
                        <a:buNone/>
                      </a:pPr>
                      <a:r>
                        <a:rPr lang="en-US" sz="600" b="1">
                          <a:solidFill>
                            <a:srgbClr val="000000"/>
                          </a:solidFill>
                          <a:latin typeface="等线" charset="0"/>
                        </a:rPr>
                        <a:t>Ribbon Specifications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Compatible Length/Width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≥1016×104(mm),up to 600M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9070">
                <a:tc>
                  <a:txBody>
                    <a:bodyPr/>
                    <a:p>
                      <a:pPr indent="0" algn="ctr">
                        <a:buNone/>
                      </a:pPr>
                      <a:r>
                        <a:rPr lang="en-US" sz="600" b="1">
                          <a:solidFill>
                            <a:srgbClr val="000000"/>
                          </a:solidFill>
                          <a:latin typeface="等线" charset="0"/>
                        </a:rPr>
                        <a:t>Optional Parts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Disk label printer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Zebra 300 dpi</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6383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Outer box printer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779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Outer printer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779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Barcode Scanner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25730">
                <a:tc>
                  <a:txBody>
                    <a:bodyPr/>
                    <a:p>
                      <a:pPr indent="0" algn="ctr">
                        <a:buNone/>
                      </a:pPr>
                      <a:r>
                        <a:rPr lang="en-US" sz="600" b="1">
                          <a:solidFill>
                            <a:srgbClr val="000000"/>
                          </a:solidFill>
                          <a:latin typeface="等线" charset="0"/>
                        </a:rPr>
                        <a:t>Noise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Noise Level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≤70 dB</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8435">
                <a:tc gridSpan="3">
                  <a:txBody>
                    <a:bodyPr/>
                    <a:p>
                      <a:pPr indent="0" algn="ctr">
                        <a:buNone/>
                      </a:pPr>
                      <a:r>
                        <a:rPr lang="en-US" sz="600" b="1">
                          <a:solidFill>
                            <a:srgbClr val="000000"/>
                          </a:solidFill>
                          <a:latin typeface="等线" charset="0"/>
                        </a:rPr>
                        <a:t>*For optional functions,please contact the business for details.</a:t>
                      </a:r>
                      <a:r>
                        <a:rPr lang="en-US" sz="600" b="1">
                          <a:solidFill>
                            <a:srgbClr val="FF0000"/>
                          </a:solidFill>
                          <a:latin typeface="等线" charset="0"/>
                        </a:rPr>
                        <a:t> </a:t>
                      </a:r>
                      <a:r>
                        <a:rPr lang="en-US" altLang="zh-CN" sz="600" b="1">
                          <a:solidFill>
                            <a:srgbClr val="FF0000"/>
                          </a:solidFill>
                          <a:latin typeface="等线" charset="0"/>
                        </a:rPr>
                        <a:t>Email:info</a:t>
                      </a:r>
                      <a:r>
                        <a:rPr lang="zh-CN" altLang="en-US" sz="600" b="1">
                          <a:solidFill>
                            <a:srgbClr val="FF0000"/>
                          </a:solidFill>
                          <a:latin typeface="等线" charset="0"/>
                        </a:rPr>
                        <a:t>@</a:t>
                      </a:r>
                      <a:r>
                        <a:rPr lang="en-US" altLang="zh-CN" sz="600" b="1">
                          <a:solidFill>
                            <a:srgbClr val="FF0000"/>
                          </a:solidFill>
                          <a:latin typeface="等线" charset="0"/>
                        </a:rPr>
                        <a:t>smthelp.com</a:t>
                      </a:r>
                      <a:endParaRPr lang="zh-CN" altLang="en-US" sz="600">
                        <a:solidFill>
                          <a:srgbClr val="FF0000"/>
                        </a:solidFill>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cP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r>
            </a:tbl>
          </a:graphicData>
        </a:graphic>
      </p:graphicFrame>
      <p:pic>
        <p:nvPicPr>
          <p:cNvPr id="11" name="图片 10" descr="upload_post_object_v2_3105754765"/>
          <p:cNvPicPr>
            <a:picLocks noChangeAspect="1"/>
          </p:cNvPicPr>
          <p:nvPr/>
        </p:nvPicPr>
        <p:blipFill>
          <a:blip r:embed="rId2"/>
          <a:stretch>
            <a:fillRect/>
          </a:stretch>
        </p:blipFill>
        <p:spPr>
          <a:xfrm rot="300000">
            <a:off x="9041085" y="2852402"/>
            <a:ext cx="480816" cy="158682"/>
          </a:xfrm>
          <a:prstGeom prst="rect">
            <a:avLst/>
          </a:prstGeom>
          <a:solidFill>
            <a:srgbClr val="E2E6ED">
              <a:alpha val="100000"/>
            </a:srgbClr>
          </a:solid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Lable Man 1000</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03 Tray Fully Automatic Labeling Machine</a:t>
            </a:r>
            <a:endParaRPr lang="en-US" altLang="zh-CN" sz="2000" b="1">
              <a:solidFill>
                <a:schemeClr val="tx1"/>
              </a:solidFill>
              <a:latin typeface="Arial" panose="020B0604020202020204" pitchFamily="34" charset="0"/>
              <a:cs typeface="Arial" panose="020B0604020202020204" pitchFamily="34" charset="0"/>
            </a:endParaRPr>
          </a:p>
        </p:txBody>
      </p:sp>
      <p:graphicFrame>
        <p:nvGraphicFramePr>
          <p:cNvPr id="4" name="表格 3"/>
          <p:cNvGraphicFramePr/>
          <p:nvPr/>
        </p:nvGraphicFramePr>
        <p:xfrm>
          <a:off x="5309553" y="1131253"/>
          <a:ext cx="6287135" cy="4403725"/>
        </p:xfrm>
        <a:graphic>
          <a:graphicData uri="http://schemas.openxmlformats.org/drawingml/2006/table">
            <a:tbl>
              <a:tblPr/>
              <a:tblGrid>
                <a:gridCol w="936625"/>
                <a:gridCol w="1755792"/>
                <a:gridCol w="3594718"/>
              </a:tblGrid>
              <a:tr h="208915">
                <a:tc>
                  <a:txBody>
                    <a:bodyPr/>
                    <a:p>
                      <a:pPr indent="0" algn="ctr">
                        <a:buNone/>
                      </a:pPr>
                      <a:r>
                        <a:rPr lang="en-US" sz="600" b="1">
                          <a:solidFill>
                            <a:srgbClr val="000000"/>
                          </a:solidFill>
                          <a:latin typeface="等线" charset="0"/>
                        </a:rPr>
                        <a:t>Environment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Applicable Environment Temperature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5 ℃~40 ℃,humidity 20%~80%</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56540">
                <a:tc>
                  <a:txBody>
                    <a:bodyPr/>
                    <a:p>
                      <a:pPr indent="0" algn="ctr">
                        <a:buNone/>
                      </a:pPr>
                      <a:r>
                        <a:rPr lang="en-US" sz="600" b="1">
                          <a:solidFill>
                            <a:srgbClr val="000000"/>
                          </a:solidFill>
                          <a:latin typeface="等线" charset="0"/>
                        </a:rPr>
                        <a:t>Efficiency</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Equipment Efficiency</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600" b="1">
                          <a:solidFill>
                            <a:srgbClr val="FF0000"/>
                          </a:solidFill>
                          <a:latin typeface="等线" charset="0"/>
                        </a:rPr>
                        <a:t>1.8</a:t>
                      </a:r>
                      <a:r>
                        <a:rPr lang="en-US" sz="600" b="1">
                          <a:solidFill>
                            <a:srgbClr val="FF0000"/>
                          </a:solidFill>
                          <a:latin typeface="等线" charset="0"/>
                        </a:rPr>
                        <a:t> seconds/disk (efficiency is obtained when simulating the WMS interface,there will be differences due to different WMS network interfaces)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8542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UPH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600" b="1">
                          <a:solidFill>
                            <a:srgbClr val="000000"/>
                          </a:solidFill>
                          <a:latin typeface="等线" charset="0"/>
                        </a:rPr>
                        <a:t>14</a:t>
                      </a:r>
                      <a:r>
                        <a:rPr lang="en-US" sz="600" b="1">
                          <a:solidFill>
                            <a:srgbClr val="000000"/>
                          </a:solidFill>
                          <a:latin typeface="等线" charset="0"/>
                        </a:rPr>
                        <a:t>40 plates/hour (80% utilization rate)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272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Labelingaccuracy</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a:t>
                      </a:r>
                      <a:r>
                        <a:rPr lang="en-US" altLang="zh-CN" sz="600" b="1">
                          <a:solidFill>
                            <a:srgbClr val="000000"/>
                          </a:solidFill>
                          <a:latin typeface="等线" charset="0"/>
                        </a:rPr>
                        <a:t>1</a:t>
                      </a:r>
                      <a:r>
                        <a:rPr lang="en-US" sz="600" b="1">
                          <a:solidFill>
                            <a:srgbClr val="000000"/>
                          </a:solidFill>
                          <a:latin typeface="等线" charset="0"/>
                        </a:rPr>
                        <a:t>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208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Failurerate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≤0.5%</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7800">
                <a:tc>
                  <a:txBody>
                    <a:bodyPr/>
                    <a:p>
                      <a:pPr indent="0" algn="ctr">
                        <a:buNone/>
                      </a:pPr>
                      <a:r>
                        <a:rPr lang="en-US" sz="600" b="1">
                          <a:solidFill>
                            <a:srgbClr val="000000"/>
                          </a:solidFill>
                          <a:latin typeface="等线" charset="0"/>
                        </a:rPr>
                        <a:t>Functions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Scancode,generate labels,label,and check</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Support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780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600" b="1"/>
                        <a:t>Compatible with non</a:t>
                      </a:r>
                      <a:r>
                        <a:rPr lang="zh-CN" altLang="en-US" sz="600" b="1"/>
                        <a:t>-</a:t>
                      </a:r>
                      <a:r>
                        <a:rPr lang="en-US" altLang="zh-CN" sz="600" b="1"/>
                        <a:t>original label mode (incoming materials have no original label)</a:t>
                      </a:r>
                      <a:endParaRPr lang="zh-CN" altLang="en-US" sz="600" b="1"/>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600" b="1"/>
                        <a:t>Support</a:t>
                      </a:r>
                      <a:endParaRPr lang="zh-CN" altLang="en-US" sz="600" b="1"/>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7780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zh-CN" sz="600" b="1"/>
                        <a:t>Compatible with calibration mode (read</a:t>
                      </a:r>
                      <a:r>
                        <a:rPr lang="zh-CN" altLang="en-US" sz="600" b="1"/>
                        <a:t>-</a:t>
                      </a:r>
                      <a:r>
                        <a:rPr lang="en-US" altLang="zh-CN" sz="600" b="1"/>
                        <a:t>only code without labeling)</a:t>
                      </a:r>
                      <a:endParaRPr lang="zh-CN" altLang="en-US" sz="600" b="1"/>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600" b="1"/>
                        <a:t>Support</a:t>
                      </a:r>
                      <a:endParaRPr lang="zh-CN" altLang="en-US" sz="600" b="1"/>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80340">
                <a:tc>
                  <a:txBody>
                    <a:bodyPr/>
                    <a:p>
                      <a:pPr indent="0" algn="ctr">
                        <a:buNone/>
                      </a:pPr>
                      <a:r>
                        <a:rPr lang="en-US" sz="600" b="1">
                          <a:solidFill>
                            <a:srgbClr val="000000"/>
                          </a:solidFill>
                          <a:latin typeface="等线" charset="0"/>
                        </a:rPr>
                        <a:t>Dimensions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length/width/height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600" b="1">
                          <a:solidFill>
                            <a:srgbClr val="000000"/>
                          </a:solidFill>
                          <a:latin typeface="等线" charset="0"/>
                        </a:rPr>
                        <a:t>202</a:t>
                      </a:r>
                      <a:r>
                        <a:rPr lang="en-US" sz="600" b="1">
                          <a:solidFill>
                            <a:srgbClr val="000000"/>
                          </a:solidFill>
                          <a:latin typeface="等线" charset="0"/>
                        </a:rPr>
                        <a:t>0mm/</a:t>
                      </a:r>
                      <a:r>
                        <a:rPr lang="en-US" altLang="zh-CN" sz="600" b="1">
                          <a:solidFill>
                            <a:srgbClr val="000000"/>
                          </a:solidFill>
                          <a:latin typeface="等线" charset="0"/>
                        </a:rPr>
                        <a:t>145</a:t>
                      </a:r>
                      <a:r>
                        <a:rPr lang="en-US" sz="600" b="1">
                          <a:solidFill>
                            <a:srgbClr val="000000"/>
                          </a:solidFill>
                          <a:latin typeface="等线" charset="0"/>
                        </a:rPr>
                        <a:t>0mm/1</a:t>
                      </a:r>
                      <a:r>
                        <a:rPr lang="en-US" altLang="zh-CN" sz="600" b="1">
                          <a:solidFill>
                            <a:srgbClr val="000000"/>
                          </a:solidFill>
                          <a:latin typeface="等线" charset="0"/>
                        </a:rPr>
                        <a:t>90</a:t>
                      </a:r>
                      <a:r>
                        <a:rPr lang="en-US" sz="600" b="1">
                          <a:solidFill>
                            <a:srgbClr val="000000"/>
                          </a:solidFill>
                          <a:latin typeface="等线" charset="0"/>
                        </a:rPr>
                        <a:t>0mm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986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Weight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600" b="1">
                          <a:solidFill>
                            <a:srgbClr val="000000"/>
                          </a:solidFill>
                          <a:latin typeface="等线" charset="0"/>
                        </a:rPr>
                        <a:t>8</a:t>
                      </a:r>
                      <a:r>
                        <a:rPr lang="en-US" sz="600" b="1">
                          <a:solidFill>
                            <a:srgbClr val="000000"/>
                          </a:solidFill>
                          <a:latin typeface="等线" charset="0"/>
                        </a:rPr>
                        <a:t>00kg</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27967">
                <a:tc>
                  <a:txBody>
                    <a:bodyPr/>
                    <a:p>
                      <a:pPr indent="0" algn="ctr">
                        <a:buNone/>
                      </a:pPr>
                      <a:r>
                        <a:rPr lang="en-US" sz="600" b="1">
                          <a:solidFill>
                            <a:srgbClr val="000000"/>
                          </a:solidFill>
                          <a:latin typeface="等线" charset="0"/>
                        </a:rPr>
                        <a:t>Electrical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Input Voltage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220V</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082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Rated Power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&lt;2KW</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19712">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Rated Current</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600" b="1">
                          <a:solidFill>
                            <a:srgbClr val="000000"/>
                          </a:solidFill>
                          <a:latin typeface="等线" charset="0"/>
                        </a:rPr>
                        <a:t>10</a:t>
                      </a:r>
                      <a:r>
                        <a:rPr lang="en-US" sz="600" b="1">
                          <a:solidFill>
                            <a:srgbClr val="000000"/>
                          </a:solidFill>
                          <a:latin typeface="等线" charset="0"/>
                        </a:rPr>
                        <a:t>A</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7335">
                <a:tc>
                  <a:txBody>
                    <a:bodyPr/>
                    <a:p>
                      <a:pPr indent="0" algn="ctr">
                        <a:buNone/>
                      </a:pPr>
                      <a:r>
                        <a:rPr lang="en-US" sz="600" b="1">
                          <a:solidFill>
                            <a:srgbClr val="000000"/>
                          </a:solidFill>
                          <a:latin typeface="等线" charset="0"/>
                        </a:rPr>
                        <a:t>Compressed Air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Compress Air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≥0.5 MPa</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19062">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Nominal Consumption</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Approx. 6 m³ /h at 0.55 MPa</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Air Connection Diameter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8 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Water and Oil Filtration Grade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Three-Stage Filtration (</a:t>
                      </a:r>
                      <a:r>
                        <a:rPr lang="en-US" altLang="zh-CN" sz="600" b="1">
                          <a:solidFill>
                            <a:srgbClr val="000000"/>
                          </a:solidFill>
                          <a:latin typeface="等线" charset="0"/>
                        </a:rPr>
                        <a:t>w</a:t>
                      </a:r>
                      <a:r>
                        <a:rPr lang="en-US" sz="600" b="1">
                          <a:solidFill>
                            <a:srgbClr val="000000"/>
                          </a:solidFill>
                          <a:latin typeface="等线" charset="0"/>
                        </a:rPr>
                        <a:t>ater removal,oil removal)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20347">
                <a:tc>
                  <a:txBody>
                    <a:bodyPr/>
                    <a:p>
                      <a:pPr indent="0" algn="ctr">
                        <a:buNone/>
                      </a:pPr>
                      <a:r>
                        <a:rPr lang="en-US" sz="600" b="1">
                          <a:solidFill>
                            <a:srgbClr val="000000"/>
                          </a:solidFill>
                          <a:latin typeface="等线" charset="0"/>
                        </a:rPr>
                        <a:t>Applicable Tray Model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Diameter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180±2mm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28285">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Thickness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10±2mm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4780">
                <a:tc>
                  <a:txBody>
                    <a:bodyPr/>
                    <a:p>
                      <a:pPr indent="0" algn="ctr">
                        <a:buNone/>
                      </a:pPr>
                      <a:r>
                        <a:rPr lang="en-US" sz="600" b="1">
                          <a:solidFill>
                            <a:srgbClr val="000000"/>
                          </a:solidFill>
                          <a:latin typeface="等线" charset="0"/>
                        </a:rPr>
                        <a:t>Label Specifications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Compatible Length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50-120mm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42572">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Compatible Width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15-50mm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84150">
                <a:tc>
                  <a:txBody>
                    <a:bodyPr/>
                    <a:p>
                      <a:pPr indent="0" algn="ctr">
                        <a:buNone/>
                      </a:pPr>
                      <a:r>
                        <a:rPr lang="en-US" sz="600" b="1">
                          <a:solidFill>
                            <a:srgbClr val="000000"/>
                          </a:solidFill>
                          <a:latin typeface="等线" charset="0"/>
                        </a:rPr>
                        <a:t>Ribbon Specifications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Compatible Length/Width</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≥1016×104(mm),up to 600M</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19077">
                <a:tc>
                  <a:txBody>
                    <a:bodyPr/>
                    <a:p>
                      <a:pPr indent="0" algn="ctr">
                        <a:buNone/>
                      </a:pPr>
                      <a:r>
                        <a:rPr lang="en-US" sz="600" b="1">
                          <a:solidFill>
                            <a:srgbClr val="000000"/>
                          </a:solidFill>
                          <a:latin typeface="等线" charset="0"/>
                        </a:rPr>
                        <a:t>Optional Parts</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Disk label printer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Zebra 300 dpi</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Outer box printer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970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Outer printer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970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FF0000"/>
                          </a:solidFill>
                          <a:latin typeface="等线" charset="0"/>
                        </a:rPr>
                        <a:t>*</a:t>
                      </a:r>
                      <a:r>
                        <a:rPr lang="en-US" sz="600" b="1">
                          <a:solidFill>
                            <a:srgbClr val="000000"/>
                          </a:solidFill>
                          <a:latin typeface="等线" charset="0"/>
                        </a:rPr>
                        <a:t>Barcode Scanner</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39700">
                <a:tc>
                  <a:txBody>
                    <a:bodyPr/>
                    <a:p>
                      <a:pPr indent="0" algn="ctr">
                        <a:buNone/>
                      </a:pP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600" b="1">
                          <a:solidFill>
                            <a:srgbClr val="FF0000"/>
                          </a:solidFill>
                        </a:rPr>
                        <a:t>*</a:t>
                      </a:r>
                      <a:r>
                        <a:rPr lang="en-US" altLang="zh-CN" sz="600" b="1">
                          <a:solidFill>
                            <a:schemeClr val="tx1"/>
                          </a:solidFill>
                        </a:rPr>
                        <a:t>Receiving line</a:t>
                      </a:r>
                      <a:endParaRPr lang="en-US" altLang="zh-CN" sz="600" b="1">
                        <a:solidFill>
                          <a:schemeClr val="tx1"/>
                        </a:solidFill>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600" b="1">
                          <a:solidFill>
                            <a:srgbClr val="000000"/>
                          </a:solidFill>
                          <a:latin typeface="等线" charset="0"/>
                        </a:rPr>
                        <a:t>Customized according to customer needs</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27000">
                <a:tc>
                  <a:txBody>
                    <a:bodyPr/>
                    <a:p>
                      <a:pPr indent="0" algn="ctr">
                        <a:buNone/>
                      </a:pPr>
                      <a:r>
                        <a:rPr lang="en-US" sz="600" b="1">
                          <a:solidFill>
                            <a:srgbClr val="000000"/>
                          </a:solidFill>
                          <a:latin typeface="等线" charset="0"/>
                        </a:rPr>
                        <a:t>Noise</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600" b="1">
                          <a:solidFill>
                            <a:srgbClr val="000000"/>
                          </a:solidFill>
                          <a:latin typeface="等线" charset="0"/>
                        </a:rPr>
                        <a:t>Noise Level</a:t>
                      </a:r>
                      <a:endParaRPr lang="zh-CN" altLang="en-US" sz="600"/>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600" b="1">
                          <a:solidFill>
                            <a:srgbClr val="000000"/>
                          </a:solidFill>
                          <a:latin typeface="等线" charset="0"/>
                        </a:rPr>
                        <a:t>≤70 dB</a:t>
                      </a:r>
                      <a:endParaRPr lang="en-US" altLang="en-US" sz="600" b="1">
                        <a:solidFill>
                          <a:srgbClr val="000000"/>
                        </a:solidFill>
                        <a:latin typeface="等线" charset="0"/>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180975">
                <a:tc gridSpan="3">
                  <a:txBody>
                    <a:bodyPr/>
                    <a:p>
                      <a:pPr indent="0" algn="ctr">
                        <a:buNone/>
                      </a:pPr>
                      <a:r>
                        <a:rPr lang="en-US" sz="600" b="1">
                          <a:solidFill>
                            <a:srgbClr val="000000"/>
                          </a:solidFill>
                          <a:latin typeface="等线" charset="0"/>
                        </a:rPr>
                        <a:t>*For optional functions,please contact the business for details.</a:t>
                      </a:r>
                      <a:r>
                        <a:rPr lang="en-US" sz="600" b="1">
                          <a:solidFill>
                            <a:srgbClr val="FF0000"/>
                          </a:solidFill>
                          <a:latin typeface="等线" charset="0"/>
                        </a:rPr>
                        <a:t> </a:t>
                      </a:r>
                      <a:r>
                        <a:rPr lang="en-US" altLang="zh-CN" sz="600" b="1">
                          <a:solidFill>
                            <a:srgbClr val="FF0000"/>
                          </a:solidFill>
                          <a:latin typeface="等线" charset="0"/>
                        </a:rPr>
                        <a:t>Email:info</a:t>
                      </a:r>
                      <a:r>
                        <a:rPr lang="zh-CN" altLang="en-US" sz="600" b="1">
                          <a:solidFill>
                            <a:srgbClr val="FF0000"/>
                          </a:solidFill>
                          <a:latin typeface="等线" charset="0"/>
                        </a:rPr>
                        <a:t>@</a:t>
                      </a:r>
                      <a:r>
                        <a:rPr lang="en-US" altLang="zh-CN" sz="600" b="1">
                          <a:solidFill>
                            <a:srgbClr val="FF0000"/>
                          </a:solidFill>
                          <a:latin typeface="等线" charset="0"/>
                        </a:rPr>
                        <a:t>smthelp.com</a:t>
                      </a:r>
                      <a:endParaRPr lang="zh-CN" altLang="en-US" sz="600">
                        <a:solidFill>
                          <a:srgbClr val="FF0000"/>
                        </a:solidFill>
                      </a:endParaRPr>
                    </a:p>
                  </a:txBody>
                  <a:tcPr marL="25400" marR="25400" marT="6350" marB="6350"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cP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r>
            </a:tbl>
          </a:graphicData>
        </a:graphic>
      </p:graphicFrame>
      <p:sp>
        <p:nvSpPr>
          <p:cNvPr id="5" name="文本框 4"/>
          <p:cNvSpPr txBox="1"/>
          <p:nvPr/>
        </p:nvSpPr>
        <p:spPr>
          <a:xfrm>
            <a:off x="5309592" y="725964"/>
            <a:ext cx="3322076" cy="335598"/>
          </a:xfrm>
          <a:prstGeom prst="rect">
            <a:avLst/>
          </a:prstGeom>
          <a:noFill/>
        </p:spPr>
        <p:txBody>
          <a:bodyPr wrap="square" rtlCol="0">
            <a:no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Specifica</a:t>
            </a:r>
            <a:r>
              <a:rPr lang="zh-CN" altLang="en-US" b="1">
                <a:latin typeface="Arial" panose="020B0604020202020204" pitchFamily="34" charset="0"/>
                <a:cs typeface="Arial" panose="020B0604020202020204" pitchFamily="34" charset="0"/>
              </a:rPr>
              <a:t>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15" name="文本框 14"/>
          <p:cNvSpPr txBox="1"/>
          <p:nvPr/>
        </p:nvSpPr>
        <p:spPr>
          <a:xfrm>
            <a:off x="5908026" y="5829724"/>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pic>
        <p:nvPicPr>
          <p:cNvPr id="3" name="图片 2" descr="upload_post_object_v2_3009299396"/>
          <p:cNvPicPr>
            <a:picLocks noChangeAspect="1"/>
          </p:cNvPicPr>
          <p:nvPr/>
        </p:nvPicPr>
        <p:blipFill>
          <a:blip r:embed="rId1"/>
          <a:stretch>
            <a:fillRect/>
          </a:stretch>
        </p:blipFill>
        <p:spPr>
          <a:xfrm>
            <a:off x="0" y="725924"/>
            <a:ext cx="5226684" cy="3664611"/>
          </a:xfrm>
          <a:prstGeom prst="rect">
            <a:avLst/>
          </a:prstGeom>
        </p:spPr>
      </p:pic>
      <p:sp>
        <p:nvSpPr>
          <p:cNvPr id="20" name="文本框 19"/>
          <p:cNvSpPr txBox="1"/>
          <p:nvPr/>
        </p:nvSpPr>
        <p:spPr>
          <a:xfrm>
            <a:off x="41559" y="4218674"/>
            <a:ext cx="5185165" cy="1980672"/>
          </a:xfrm>
          <a:prstGeom prst="rect">
            <a:avLst/>
          </a:prstGeom>
          <a:noFill/>
        </p:spPr>
        <p:txBody>
          <a:bodyPr wrap="square" rtlCol="0">
            <a:noAutofit/>
          </a:bodyPr>
          <a:p>
            <a:pPr indent="0">
              <a:lnSpc>
                <a:spcPct val="110000"/>
              </a:lnSpc>
              <a:buNone/>
            </a:pPr>
            <a:r>
              <a:rPr lang="en-US" altLang="zh-CN" sz="1200" b="1">
                <a:solidFill>
                  <a:srgbClr val="4472C4"/>
                </a:solidFill>
              </a:rPr>
              <a:t>Lable Man 1000</a:t>
            </a:r>
            <a:r>
              <a:rPr lang="zh-CN" altLang="en-US" sz="1200" b="1">
                <a:solidFill>
                  <a:srgbClr val="4472C4"/>
                </a:solidFill>
              </a:rPr>
              <a:t>-</a:t>
            </a:r>
            <a:r>
              <a:rPr lang="en-US" altLang="zh-CN" sz="1200" b="1">
                <a:solidFill>
                  <a:srgbClr val="4472C4"/>
                </a:solidFill>
              </a:rPr>
              <a:t>03 </a:t>
            </a:r>
            <a:endParaRPr lang="en-US" altLang="zh-CN" sz="1200" b="1">
              <a:solidFill>
                <a:srgbClr val="4472C4"/>
              </a:solidFill>
            </a:endParaRPr>
          </a:p>
          <a:p>
            <a:pPr indent="0">
              <a:lnSpc>
                <a:spcPct val="110000"/>
              </a:lnSpc>
              <a:buNone/>
            </a:pPr>
            <a:r>
              <a:rPr lang="en-US" altLang="zh-CN" sz="1200" b="1">
                <a:solidFill>
                  <a:srgbClr val="4472C4"/>
                </a:solidFill>
              </a:rPr>
              <a:t>7</a:t>
            </a:r>
            <a:r>
              <a:rPr lang="zh-CN" altLang="en-US" sz="1200" b="1">
                <a:solidFill>
                  <a:srgbClr val="4472C4"/>
                </a:solidFill>
              </a:rPr>
              <a:t>-</a:t>
            </a:r>
            <a:r>
              <a:rPr lang="en-US" altLang="zh-CN" sz="1200" b="1">
                <a:solidFill>
                  <a:srgbClr val="4472C4"/>
                </a:solidFill>
              </a:rPr>
              <a:t>inch tray fully automatic labeling machine is an automatic tray labeling machine for the electronic components industry. It is designed and developed to automatically print and attach customer labels (tray labels, Box labels, box labels) solutions. The equipment can complete functions such as original label reading, customer label printing, customer label affixing, and automatic pallet stacking within 1.8 seconds, which can save operators a lot of valuable time.</a:t>
            </a:r>
            <a:endParaRPr sz="1200" b="1"/>
          </a:p>
        </p:txBody>
      </p:sp>
      <p:pic>
        <p:nvPicPr>
          <p:cNvPr id="11" name="图片 10" descr="upload_post_object_v2_3105754765"/>
          <p:cNvPicPr>
            <a:picLocks noChangeAspect="1"/>
          </p:cNvPicPr>
          <p:nvPr/>
        </p:nvPicPr>
        <p:blipFill>
          <a:blip r:embed="rId2"/>
          <a:stretch>
            <a:fillRect/>
          </a:stretch>
        </p:blipFill>
        <p:spPr>
          <a:xfrm rot="21120000">
            <a:off x="2794143" y="1435513"/>
            <a:ext cx="556931" cy="183802"/>
          </a:xfrm>
          <a:prstGeom prst="rect">
            <a:avLst/>
          </a:prstGeom>
          <a:solidFill>
            <a:srgbClr val="E2E6ED">
              <a:alpha val="100000"/>
            </a:srgbClr>
          </a:soli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583565"/>
          </a:xfrm>
          <a:prstGeom prst="rect">
            <a:avLst/>
          </a:prstGeom>
          <a:noFill/>
        </p:spPr>
        <p:txBody>
          <a:bodyPr wrap="square" rtlCol="0">
            <a:spAutoFit/>
          </a:bodyPr>
          <a:p>
            <a:r>
              <a:rPr lang="en-US" altLang="zh-CN" sz="1600" b="1">
                <a:solidFill>
                  <a:schemeClr val="tx1"/>
                </a:solidFill>
                <a:latin typeface="Arial" panose="020B0604020202020204" pitchFamily="34" charset="0"/>
                <a:cs typeface="Arial" panose="020B0604020202020204" pitchFamily="34" charset="0"/>
              </a:rPr>
              <a:t>PLATE MOUNTED ELECTRONIC MATERIAL MOBILE SENSOR INTELLIGENT MATERIAL RACK</a:t>
            </a:r>
            <a:endParaRPr sz="1600"/>
          </a:p>
        </p:txBody>
      </p:sp>
      <p:sp>
        <p:nvSpPr>
          <p:cNvPr id="8" name="文本框 7"/>
          <p:cNvSpPr txBox="1"/>
          <p:nvPr/>
        </p:nvSpPr>
        <p:spPr>
          <a:xfrm>
            <a:off x="266065" y="3667760"/>
            <a:ext cx="4064000" cy="368300"/>
          </a:xfrm>
          <a:prstGeom prst="rect">
            <a:avLst/>
          </a:prstGeom>
          <a:noFill/>
        </p:spPr>
        <p:txBody>
          <a:bodyPr wrap="square" rtlCol="0">
            <a:spAutoFit/>
          </a:bodyPr>
          <a:p>
            <a:endParaRPr lang="zh-CN" altLang="en-US"/>
          </a:p>
        </p:txBody>
      </p:sp>
      <p:sp>
        <p:nvSpPr>
          <p:cNvPr id="10" name="文本框 9"/>
          <p:cNvSpPr txBox="1"/>
          <p:nvPr>
            <p:custDataLst>
              <p:tags r:id="rId1"/>
            </p:custDataLst>
          </p:nvPr>
        </p:nvSpPr>
        <p:spPr>
          <a:xfrm>
            <a:off x="235567" y="764867"/>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Features:</a:t>
            </a:r>
            <a:endParaRPr lang="en-US" b="1">
              <a:latin typeface="Arial" panose="020B0604020202020204" pitchFamily="34" charset="0"/>
              <a:cs typeface="Arial" panose="020B0604020202020204" pitchFamily="34" charset="0"/>
            </a:endParaRPr>
          </a:p>
        </p:txBody>
      </p:sp>
      <p:sp>
        <p:nvSpPr>
          <p:cNvPr id="12" name="文本框 11"/>
          <p:cNvSpPr txBox="1"/>
          <p:nvPr>
            <p:custDataLst>
              <p:tags r:id="rId2"/>
            </p:custDataLst>
          </p:nvPr>
        </p:nvSpPr>
        <p:spPr>
          <a:xfrm>
            <a:off x="278779" y="1134399"/>
            <a:ext cx="6762750" cy="1568450"/>
          </a:xfrm>
          <a:prstGeom prst="rect">
            <a:avLst/>
          </a:prstGeom>
          <a:noFill/>
        </p:spPr>
        <p:txBody>
          <a:bodyPr wrap="square" rtlCol="0">
            <a:spAutoFit/>
          </a:bodyPr>
          <a:p>
            <a:pPr marL="285750" indent="-285750">
              <a:buFont typeface="Arial" panose="020B0604020202020204" pitchFamily="34" charset="0"/>
              <a:buChar char="•"/>
            </a:pPr>
            <a:r>
              <a:rPr lang="zh-CN" altLang="en-US" sz="1200">
                <a:solidFill>
                  <a:srgbClr val="4472C4"/>
                </a:solidFill>
              </a:rPr>
              <a:t>Wi-fi communication</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Large Capacity Lithium battery power supply can work continuously up to 48 hours</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The open communication interface can interface with any system,including chip processor,to realize direct call</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Mes Check Material Status,WMS ERP calculate material inventory</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Easy Mobility,you can use AGV in electronic warehouse and then to the production line,can also be in theproduction line directly prepared sheet</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Intelligent docking of warehouse and production line</a:t>
            </a:r>
            <a:endParaRPr lang="zh-CN" altLang="en-US" sz="1200">
              <a:solidFill>
                <a:srgbClr val="4472C4"/>
              </a:solidFill>
            </a:endParaRPr>
          </a:p>
        </p:txBody>
      </p:sp>
      <p:sp>
        <p:nvSpPr>
          <p:cNvPr id="13" name="文本框 12"/>
          <p:cNvSpPr txBox="1"/>
          <p:nvPr>
            <p:custDataLst>
              <p:tags r:id="rId3"/>
            </p:custDataLst>
          </p:nvPr>
        </p:nvSpPr>
        <p:spPr>
          <a:xfrm>
            <a:off x="278745" y="3071280"/>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Technical </a:t>
            </a:r>
            <a:r>
              <a:rPr lang="en-US" altLang="zh-CN" b="1">
                <a:latin typeface="Arial" panose="020B0604020202020204" pitchFamily="34" charset="0"/>
                <a:cs typeface="Arial" panose="020B0604020202020204" pitchFamily="34" charset="0"/>
              </a:rPr>
              <a:t>P</a:t>
            </a:r>
            <a:r>
              <a:rPr lang="en-US" b="1">
                <a:latin typeface="Arial" panose="020B0604020202020204" pitchFamily="34" charset="0"/>
                <a:cs typeface="Arial" panose="020B0604020202020204" pitchFamily="34" charset="0"/>
              </a:rPr>
              <a:t>arameter:</a:t>
            </a:r>
            <a:endParaRPr lang="en-US" b="1">
              <a:latin typeface="Arial" panose="020B0604020202020204" pitchFamily="34" charset="0"/>
              <a:cs typeface="Arial" panose="020B0604020202020204" pitchFamily="34" charset="0"/>
            </a:endParaRPr>
          </a:p>
        </p:txBody>
      </p:sp>
      <p:graphicFrame>
        <p:nvGraphicFramePr>
          <p:cNvPr id="14" name="表格 13"/>
          <p:cNvGraphicFramePr/>
          <p:nvPr>
            <p:custDataLst>
              <p:tags r:id="rId4"/>
            </p:custDataLst>
          </p:nvPr>
        </p:nvGraphicFramePr>
        <p:xfrm>
          <a:off x="278745" y="3569632"/>
          <a:ext cx="6678295" cy="1764030"/>
        </p:xfrm>
        <a:graphic>
          <a:graphicData uri="http://schemas.openxmlformats.org/drawingml/2006/table">
            <a:tbl>
              <a:tblPr firstRow="1" bandRow="1">
                <a:tableStyleId>{5C22544A-7EE6-4342-B048-85BDC9FD1C3A}</a:tableStyleId>
              </a:tblPr>
              <a:tblGrid>
                <a:gridCol w="953848"/>
                <a:gridCol w="954301"/>
                <a:gridCol w="954301"/>
                <a:gridCol w="953848"/>
                <a:gridCol w="954301"/>
                <a:gridCol w="953848"/>
                <a:gridCol w="953848"/>
              </a:tblGrid>
              <a:tr h="252000">
                <a:tc>
                  <a:txBody>
                    <a:bodyPr/>
                    <a:p>
                      <a:pPr algn="ctr">
                        <a:buNone/>
                      </a:pPr>
                      <a:r>
                        <a:rPr lang="en-US" altLang="zh-CN" sz="1200">
                          <a:latin typeface="Arial" panose="020B0604020202020204" pitchFamily="34" charset="0"/>
                          <a:ea typeface="等线" panose="02010600030101010101" charset="-122"/>
                          <a:cs typeface="Arial" panose="020B0604020202020204" pitchFamily="34" charset="0"/>
                        </a:rPr>
                        <a:t>Model</a:t>
                      </a:r>
                      <a:endParaRPr lang="en-US" altLang="zh-CN" sz="12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SYTSS</a:t>
                      </a:r>
                      <a:r>
                        <a:rPr lang="en-US" altLang="zh-CN" sz="1200" b="1">
                          <a:solidFill>
                            <a:schemeClr val="lt1"/>
                          </a:solidFill>
                          <a:latin typeface="Arial" panose="020B0604020202020204" pitchFamily="34" charset="0"/>
                          <a:ea typeface="等线" charset="0"/>
                          <a:cs typeface="Arial" panose="020B0604020202020204" pitchFamily="34" charset="0"/>
                        </a:rPr>
                        <a:t>630</a:t>
                      </a:r>
                      <a:r>
                        <a:rPr lang="zh-CN" altLang="en-US" sz="1200">
                          <a:latin typeface="Arial" panose="020B0604020202020204" pitchFamily="34" charset="0"/>
                          <a:ea typeface="等线" panose="02010600030101010101" charset="-122"/>
                          <a:cs typeface="Arial" panose="020B0604020202020204" pitchFamily="34" charset="0"/>
                        </a:rPr>
                        <a:t>YB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SYTSS</a:t>
                      </a:r>
                      <a:r>
                        <a:rPr lang="en-US" altLang="zh-CN" sz="1200" b="1">
                          <a:solidFill>
                            <a:schemeClr val="lt1"/>
                          </a:solidFill>
                          <a:latin typeface="Arial" panose="020B0604020202020204" pitchFamily="34" charset="0"/>
                          <a:ea typeface="等线" charset="0"/>
                          <a:cs typeface="Arial" panose="020B0604020202020204" pitchFamily="34" charset="0"/>
                        </a:rPr>
                        <a:t>510Y</a:t>
                      </a:r>
                      <a:r>
                        <a:rPr lang="zh-CN" altLang="en-US" sz="1200">
                          <a:latin typeface="Arial" panose="020B0604020202020204" pitchFamily="34" charset="0"/>
                          <a:ea typeface="等线" panose="02010600030101010101" charset="-122"/>
                          <a:cs typeface="Arial" panose="020B0604020202020204" pitchFamily="34" charset="0"/>
                        </a:rPr>
                        <a:t>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SYTSS390YB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FORM</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900">
                          <a:latin typeface="Arial" panose="020B0604020202020204" pitchFamily="34" charset="0"/>
                          <a:ea typeface="Arial" panose="020B0604020202020204" pitchFamily="34" charset="0"/>
                          <a:cs typeface="Arial" panose="020B0604020202020204" pitchFamily="34" charset="0"/>
                        </a:rPr>
                        <a:t>MOBILE</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hMerge="1">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MOBILE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MOBILE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DIMENSION</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900">
                          <a:latin typeface="Arial" panose="020B0604020202020204" pitchFamily="34" charset="0"/>
                          <a:ea typeface="Arial" panose="020B0604020202020204" pitchFamily="34" charset="0"/>
                          <a:cs typeface="Arial" panose="020B0604020202020204" pitchFamily="34" charset="0"/>
                        </a:rPr>
                        <a:t>1500*400*1770</a:t>
                      </a:r>
                      <a:r>
                        <a:rPr lang="en-US" altLang="zh-CN" sz="900">
                          <a:latin typeface="Arial" panose="020B0604020202020204" pitchFamily="34" charset="0"/>
                          <a:ea typeface="Arial" panose="020B0604020202020204" pitchFamily="34" charset="0"/>
                          <a:cs typeface="Arial" panose="020B0604020202020204" pitchFamily="34" charset="0"/>
                        </a:rPr>
                        <a:t>mm</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hMerge="1">
                  <a:tcPr anchor="ctr" anchorCtr="0"/>
                </a:tc>
                <a:tc gridSpan="2">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1500*400*1510mm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zh-CN" altLang="en-US" sz="900">
                          <a:latin typeface="Arial" panose="020B0604020202020204" pitchFamily="34" charset="0"/>
                          <a:ea typeface="等线" panose="02010600030101010101" charset="-122"/>
                          <a:cs typeface="Arial" panose="020B0604020202020204" pitchFamily="34" charset="0"/>
                          <a:sym typeface="+mn-ea"/>
                        </a:rPr>
                        <a:t>1500*400*1510mm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APPLICABLE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zh-CN" altLang="en-US" sz="900">
                          <a:latin typeface="Arial" panose="020B0604020202020204" pitchFamily="34" charset="0"/>
                          <a:ea typeface="Arial" panose="020B0604020202020204" pitchFamily="34" charset="0"/>
                          <a:cs typeface="Arial" panose="020B0604020202020204" pitchFamily="34" charset="0"/>
                        </a:rPr>
                        <a:t>16MM </a:t>
                      </a:r>
                      <a:endParaRPr lang="zh-CN" altLang="en-US" sz="900">
                        <a:latin typeface="Arial" panose="020B0604020202020204" pitchFamily="34" charset="0"/>
                        <a:ea typeface="Arial" panose="020B0604020202020204" pitchFamily="34" charset="0"/>
                        <a:cs typeface="Arial" panose="020B0604020202020204" pitchFamily="34" charset="0"/>
                      </a:endParaRPr>
                    </a:p>
                    <a:p>
                      <a:pPr algn="ctr">
                        <a:buNone/>
                      </a:pPr>
                      <a:r>
                        <a:rPr lang="zh-CN" altLang="en-US" sz="900">
                          <a:latin typeface="Arial" panose="020B0604020202020204" pitchFamily="34" charset="0"/>
                          <a:ea typeface="Arial" panose="020B0604020202020204" pitchFamily="34" charset="0"/>
                          <a:cs typeface="Arial" panose="020B0604020202020204" pitchFamily="34" charset="0"/>
                        </a:rPr>
                        <a:t>FOR 7’’ REELS</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a:txBody>
                    <a:bodyPr/>
                    <a:p>
                      <a:pPr algn="ctr">
                        <a:buNone/>
                      </a:pPr>
                      <a:r>
                        <a:rPr lang="zh-CN" altLang="en-US" sz="900">
                          <a:latin typeface="Arial" panose="020B0604020202020204" pitchFamily="34" charset="0"/>
                          <a:ea typeface="Arial" panose="020B0604020202020204" pitchFamily="34" charset="0"/>
                          <a:cs typeface="Arial" panose="020B0604020202020204" pitchFamily="34" charset="0"/>
                        </a:rPr>
                        <a:t>37MM </a:t>
                      </a:r>
                      <a:endParaRPr lang="zh-CN" altLang="en-US" sz="900">
                        <a:latin typeface="Arial" panose="020B0604020202020204" pitchFamily="34" charset="0"/>
                        <a:ea typeface="Arial" panose="020B0604020202020204" pitchFamily="34" charset="0"/>
                        <a:cs typeface="Arial" panose="020B0604020202020204" pitchFamily="34" charset="0"/>
                      </a:endParaRPr>
                    </a:p>
                    <a:p>
                      <a:pPr algn="ctr">
                        <a:buNone/>
                      </a:pPr>
                      <a:r>
                        <a:rPr lang="zh-CN" altLang="en-US" sz="900">
                          <a:latin typeface="Arial" panose="020B0604020202020204" pitchFamily="34" charset="0"/>
                          <a:ea typeface="Arial" panose="020B0604020202020204" pitchFamily="34" charset="0"/>
                          <a:cs typeface="Arial" panose="020B0604020202020204" pitchFamily="34" charset="0"/>
                        </a:rPr>
                        <a:t>FOR 13’’ REELS</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PLATE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Arial" panose="020B0604020202020204" pitchFamily="34" charset="0"/>
                          <a:cs typeface="Arial" panose="020B0604020202020204" pitchFamily="34" charset="0"/>
                        </a:rPr>
                        <a:t>600</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Arial" panose="020B0604020202020204" pitchFamily="34" charset="0"/>
                          <a:cs typeface="Arial" panose="020B0604020202020204" pitchFamily="34" charset="0"/>
                        </a:rPr>
                        <a:t>30</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480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30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360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30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LAYER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Arial" panose="020B0604020202020204" pitchFamily="34" charset="0"/>
                          <a:cs typeface="Arial" panose="020B0604020202020204" pitchFamily="34" charset="0"/>
                        </a:rPr>
                        <a:t>5</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Arial" panose="020B0604020202020204" pitchFamily="34" charset="0"/>
                          <a:cs typeface="Arial" panose="020B0604020202020204" pitchFamily="34" charset="0"/>
                        </a:rPr>
                        <a:t>1</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4</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1</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3</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SURFACE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r>
            </a:tbl>
          </a:graphicData>
        </a:graphic>
      </p:graphicFrame>
      <p:sp>
        <p:nvSpPr>
          <p:cNvPr id="15" name="文本框 14"/>
          <p:cNvSpPr txBox="1"/>
          <p:nvPr/>
        </p:nvSpPr>
        <p:spPr>
          <a:xfrm>
            <a:off x="7041515" y="5628640"/>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pic>
        <p:nvPicPr>
          <p:cNvPr id="3" name="图片 2" descr="upload_post_object_v2_116939558"/>
          <p:cNvPicPr>
            <a:picLocks noChangeAspect="1"/>
          </p:cNvPicPr>
          <p:nvPr/>
        </p:nvPicPr>
        <p:blipFill>
          <a:blip r:embed="rId5"/>
          <a:stretch>
            <a:fillRect/>
          </a:stretch>
        </p:blipFill>
        <p:spPr>
          <a:xfrm>
            <a:off x="7282742" y="1244201"/>
            <a:ext cx="3744568" cy="4369674"/>
          </a:xfrm>
          <a:prstGeom prst="rect">
            <a:avLst/>
          </a:prstGeom>
        </p:spPr>
      </p:pic>
      <p:pic>
        <p:nvPicPr>
          <p:cNvPr id="4" name="图片 3" descr="upload_post_object_v2_3105754765"/>
          <p:cNvPicPr>
            <a:picLocks noChangeAspect="1"/>
          </p:cNvPicPr>
          <p:nvPr/>
        </p:nvPicPr>
        <p:blipFill>
          <a:blip r:embed="rId6"/>
          <a:stretch>
            <a:fillRect/>
          </a:stretch>
        </p:blipFill>
        <p:spPr>
          <a:xfrm rot="60000">
            <a:off x="8960196" y="4953004"/>
            <a:ext cx="473561" cy="156287"/>
          </a:xfrm>
          <a:prstGeom prst="rect">
            <a:avLst/>
          </a:prstGeom>
          <a:solidFill>
            <a:srgbClr val="E2E6ED">
              <a:alpha val="100000"/>
            </a:srgbClr>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zh-CN" altLang="en-US" sz="2000" b="1">
                <a:latin typeface="Arial" panose="020B0604020202020204" pitchFamily="34" charset="0"/>
                <a:cs typeface="Arial" panose="020B0604020202020204" pitchFamily="34" charset="0"/>
              </a:rPr>
              <a:t>I</a:t>
            </a:r>
            <a:r>
              <a:rPr lang="en-US" altLang="zh-CN" sz="2000" b="1">
                <a:solidFill>
                  <a:schemeClr val="tx1"/>
                </a:solidFill>
                <a:latin typeface="Arial" panose="020B0604020202020204" pitchFamily="34" charset="0"/>
                <a:cs typeface="Arial" panose="020B0604020202020204" pitchFamily="34" charset="0"/>
              </a:rPr>
              <a:t>ntelligent</a:t>
            </a:r>
            <a:r>
              <a:rPr lang="zh-CN" altLang="en-US" sz="2000" b="1">
                <a:latin typeface="Arial" panose="020B0604020202020204" pitchFamily="34" charset="0"/>
                <a:cs typeface="Arial" panose="020B0604020202020204" pitchFamily="34" charset="0"/>
              </a:rPr>
              <a:t> </a:t>
            </a:r>
            <a:r>
              <a:rPr lang="en-US" altLang="zh-CN" sz="2000" b="1">
                <a:latin typeface="Arial" panose="020B0604020202020204" pitchFamily="34" charset="0"/>
                <a:cs typeface="Arial" panose="020B0604020202020204" pitchFamily="34" charset="0"/>
              </a:rPr>
              <a:t>Feeder Turnover</a:t>
            </a:r>
            <a:endParaRPr lang="zh-CN" altLang="en-US" sz="2000" b="1">
              <a:latin typeface="Arial" panose="020B0604020202020204" pitchFamily="34" charset="0"/>
              <a:cs typeface="Arial" panose="020B0604020202020204" pitchFamily="34" charset="0"/>
            </a:endParaRPr>
          </a:p>
        </p:txBody>
      </p:sp>
      <p:pic>
        <p:nvPicPr>
          <p:cNvPr id="3" name="图片 2" descr="upload_post_object_v2_2664728370"/>
          <p:cNvPicPr>
            <a:picLocks noChangeAspect="1"/>
          </p:cNvPicPr>
          <p:nvPr/>
        </p:nvPicPr>
        <p:blipFill>
          <a:blip r:embed="rId1"/>
          <a:stretch>
            <a:fillRect/>
          </a:stretch>
        </p:blipFill>
        <p:spPr>
          <a:xfrm>
            <a:off x="7696200" y="976312"/>
            <a:ext cx="3419475" cy="4884964"/>
          </a:xfrm>
          <a:prstGeom prst="rect">
            <a:avLst/>
          </a:prstGeom>
        </p:spPr>
      </p:pic>
      <p:sp>
        <p:nvSpPr>
          <p:cNvPr id="15" name="文本框 14"/>
          <p:cNvSpPr txBox="1"/>
          <p:nvPr/>
        </p:nvSpPr>
        <p:spPr>
          <a:xfrm>
            <a:off x="6908151" y="5770193"/>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sp>
        <p:nvSpPr>
          <p:cNvPr id="8" name="文本框 7"/>
          <p:cNvSpPr txBox="1"/>
          <p:nvPr/>
        </p:nvSpPr>
        <p:spPr>
          <a:xfrm>
            <a:off x="313124" y="728073"/>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Specifica</a:t>
            </a:r>
            <a:r>
              <a:rPr lang="zh-CN" altLang="en-US" b="1">
                <a:latin typeface="Arial" panose="020B0604020202020204" pitchFamily="34" charset="0"/>
                <a:cs typeface="Arial" panose="020B0604020202020204" pitchFamily="34" charset="0"/>
              </a:rPr>
              <a:t>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20" name="文本框 19"/>
          <p:cNvSpPr txBox="1"/>
          <p:nvPr/>
        </p:nvSpPr>
        <p:spPr>
          <a:xfrm>
            <a:off x="313134" y="1842101"/>
            <a:ext cx="5866441" cy="3173798"/>
          </a:xfrm>
          <a:prstGeom prst="rect">
            <a:avLst/>
          </a:prstGeom>
          <a:noFill/>
        </p:spPr>
        <p:txBody>
          <a:bodyPr wrap="square" rtlCol="0">
            <a:noAutofit/>
          </a:bodyPr>
          <a:p>
            <a:pPr marL="285750" indent="-285750">
              <a:lnSpc>
                <a:spcPct val="130000"/>
              </a:lnSpc>
              <a:buFont typeface="Arial" panose="020B0604020202020204" pitchFamily="34" charset="0"/>
              <a:buChar char="•"/>
            </a:pPr>
            <a:r>
              <a:rPr lang="en-US" altLang="zh-CN" sz="1400" b="1">
                <a:solidFill>
                  <a:srgbClr val="4472C4"/>
                </a:solidFill>
              </a:rPr>
              <a:t>Hardware</a:t>
            </a:r>
            <a:r>
              <a:rPr lang="zh-CN" altLang="en-US" sz="1400" b="1">
                <a:solidFill>
                  <a:srgbClr val="4472C4"/>
                </a:solidFill>
              </a:rPr>
              <a:t>+</a:t>
            </a:r>
            <a:r>
              <a:rPr lang="en-US" altLang="zh-CN" sz="1400" b="1">
                <a:solidFill>
                  <a:srgbClr val="4472C4"/>
                </a:solidFill>
              </a:rPr>
              <a:t>Communication Port</a:t>
            </a:r>
            <a:r>
              <a:rPr lang="zh-CN" altLang="en-US" sz="1400" b="1">
                <a:solidFill>
                  <a:srgbClr val="4472C4"/>
                </a:solidFill>
              </a:rPr>
              <a:t>+</a:t>
            </a:r>
            <a:r>
              <a:rPr lang="en-US" altLang="zh-CN" sz="1400" b="1">
                <a:solidFill>
                  <a:srgbClr val="4472C4"/>
                </a:solidFill>
              </a:rPr>
              <a:t>Software</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Feeder Turnover FDZZC100</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Dimensions of equipment:950mm*620mm*1380mm(according to the model of SMT,the flying distance is different)</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Seamless clocking with MES/ERP</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Realize fast line transfer</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Improve efficiency and find materials stored on guns quickly</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Storage 8 mm electronic gun 1002 layers</a:t>
            </a:r>
            <a:endParaRPr lang="en-US" altLang="zh-CN" sz="1400" b="1">
              <a:solidFill>
                <a:srgbClr val="4472C4"/>
              </a:solidFill>
            </a:endParaRPr>
          </a:p>
          <a:p>
            <a:pPr marL="285750" indent="-285750">
              <a:lnSpc>
                <a:spcPct val="130000"/>
              </a:lnSpc>
              <a:buFont typeface="Arial" panose="020B0604020202020204" pitchFamily="34" charset="0"/>
              <a:buChar char="•"/>
            </a:pPr>
            <a:r>
              <a:rPr lang="en-US" altLang="zh-CN" sz="1400" b="1">
                <a:solidFill>
                  <a:srgbClr val="4472C4"/>
                </a:solidFill>
              </a:rPr>
              <a:t>Self</a:t>
            </a:r>
            <a:r>
              <a:rPr lang="zh-CN" altLang="en-US" sz="1400" b="1">
                <a:solidFill>
                  <a:srgbClr val="4472C4"/>
                </a:solidFill>
              </a:rPr>
              <a:t>-</a:t>
            </a:r>
            <a:r>
              <a:rPr lang="en-US" altLang="zh-CN" sz="1400" b="1">
                <a:solidFill>
                  <a:srgbClr val="4472C4"/>
                </a:solidFill>
              </a:rPr>
              <a:t>contained lithium battery or can be directly charged,continuous power supply 24 hours</a:t>
            </a:r>
            <a:endParaRPr sz="1400" b="1">
              <a:solidFill>
                <a:srgbClr val="4472C4"/>
              </a:solidFill>
            </a:endParaRPr>
          </a:p>
        </p:txBody>
      </p:sp>
      <p:pic>
        <p:nvPicPr>
          <p:cNvPr id="11" name="图片 10" descr="upload_post_object_v2_3105754765"/>
          <p:cNvPicPr>
            <a:picLocks noChangeAspect="1"/>
          </p:cNvPicPr>
          <p:nvPr/>
        </p:nvPicPr>
        <p:blipFill>
          <a:blip r:embed="rId2"/>
          <a:stretch>
            <a:fillRect/>
          </a:stretch>
        </p:blipFill>
        <p:spPr>
          <a:xfrm rot="21480000">
            <a:off x="9019202" y="2172161"/>
            <a:ext cx="555920" cy="183468"/>
          </a:xfrm>
          <a:prstGeom prst="rect">
            <a:avLst/>
          </a:prstGeom>
          <a:solidFill>
            <a:srgbClr val="E2E6ED">
              <a:alpha val="100000"/>
            </a:srgbClr>
          </a:solid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p:cNvSpPr/>
          <p:nvPr/>
        </p:nvSpPr>
        <p:spPr>
          <a:xfrm>
            <a:off x="3341380" y="76202"/>
            <a:ext cx="4225290" cy="521970"/>
          </a:xfrm>
          <a:prstGeom prst="rect">
            <a:avLst/>
          </a:prstGeom>
          <a:noFill/>
          <a:ln w="9525">
            <a:noFill/>
          </a:ln>
        </p:spPr>
        <p:txBody>
          <a:bodyPr wrap="none" lIns="34289" rIns="34289"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9pPr>
          </a:lstStyle>
          <a:p>
            <a:pPr defTabSz="685800"/>
            <a:r>
              <a:rPr lang="en-US" altLang="zh-CN" sz="2800" b="1" dirty="0">
                <a:solidFill>
                  <a:schemeClr val="accent1">
                    <a:lumMod val="75000"/>
                  </a:schemeClr>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Best After-sales service</a:t>
            </a:r>
            <a:endParaRPr lang="en-US" altLang="zh-CN" sz="2800" b="1" dirty="0">
              <a:solidFill>
                <a:schemeClr val="accent1">
                  <a:lumMod val="75000"/>
                </a:schemeClr>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 name="Freeform 12"/>
          <p:cNvSpPr>
            <a:spLocks noEditPoints="1"/>
          </p:cNvSpPr>
          <p:nvPr/>
        </p:nvSpPr>
        <p:spPr bwMode="auto">
          <a:xfrm>
            <a:off x="5668010" y="1484630"/>
            <a:ext cx="5865495" cy="4111625"/>
          </a:xfrm>
          <a:custGeom>
            <a:avLst/>
            <a:gdLst>
              <a:gd name="T0" fmla="*/ 530 w 1451"/>
              <a:gd name="T1" fmla="*/ 468 h 585"/>
              <a:gd name="T2" fmla="*/ 868 w 1451"/>
              <a:gd name="T3" fmla="*/ 403 h 585"/>
              <a:gd name="T4" fmla="*/ 1245 w 1451"/>
              <a:gd name="T5" fmla="*/ 365 h 585"/>
              <a:gd name="T6" fmla="*/ 1315 w 1451"/>
              <a:gd name="T7" fmla="*/ 388 h 585"/>
              <a:gd name="T8" fmla="*/ 1196 w 1451"/>
              <a:gd name="T9" fmla="*/ 328 h 585"/>
              <a:gd name="T10" fmla="*/ 1228 w 1451"/>
              <a:gd name="T11" fmla="*/ 322 h 585"/>
              <a:gd name="T12" fmla="*/ 1218 w 1451"/>
              <a:gd name="T13" fmla="*/ 277 h 585"/>
              <a:gd name="T14" fmla="*/ 417 w 1451"/>
              <a:gd name="T15" fmla="*/ 269 h 585"/>
              <a:gd name="T16" fmla="*/ 351 w 1451"/>
              <a:gd name="T17" fmla="*/ 231 h 585"/>
              <a:gd name="T18" fmla="*/ 364 w 1451"/>
              <a:gd name="T19" fmla="*/ 263 h 585"/>
              <a:gd name="T20" fmla="*/ 413 w 1451"/>
              <a:gd name="T21" fmla="*/ 195 h 585"/>
              <a:gd name="T22" fmla="*/ 427 w 1451"/>
              <a:gd name="T23" fmla="*/ 308 h 585"/>
              <a:gd name="T24" fmla="*/ 1095 w 1451"/>
              <a:gd name="T25" fmla="*/ 257 h 585"/>
              <a:gd name="T26" fmla="*/ 1295 w 1451"/>
              <a:gd name="T27" fmla="*/ 195 h 585"/>
              <a:gd name="T28" fmla="*/ 786 w 1451"/>
              <a:gd name="T29" fmla="*/ 183 h 585"/>
              <a:gd name="T30" fmla="*/ 864 w 1451"/>
              <a:gd name="T31" fmla="*/ 160 h 585"/>
              <a:gd name="T32" fmla="*/ 709 w 1451"/>
              <a:gd name="T33" fmla="*/ 109 h 585"/>
              <a:gd name="T34" fmla="*/ 506 w 1451"/>
              <a:gd name="T35" fmla="*/ 54 h 585"/>
              <a:gd name="T36" fmla="*/ 940 w 1451"/>
              <a:gd name="T37" fmla="*/ 160 h 585"/>
              <a:gd name="T38" fmla="*/ 753 w 1451"/>
              <a:gd name="T39" fmla="*/ 89 h 585"/>
              <a:gd name="T40" fmla="*/ 788 w 1451"/>
              <a:gd name="T41" fmla="*/ 69 h 585"/>
              <a:gd name="T42" fmla="*/ 761 w 1451"/>
              <a:gd name="T43" fmla="*/ 114 h 585"/>
              <a:gd name="T44" fmla="*/ 815 w 1451"/>
              <a:gd name="T45" fmla="*/ 180 h 585"/>
              <a:gd name="T46" fmla="*/ 949 w 1451"/>
              <a:gd name="T47" fmla="*/ 177 h 585"/>
              <a:gd name="T48" fmla="*/ 935 w 1451"/>
              <a:gd name="T49" fmla="*/ 46 h 585"/>
              <a:gd name="T50" fmla="*/ 834 w 1451"/>
              <a:gd name="T51" fmla="*/ 12 h 585"/>
              <a:gd name="T52" fmla="*/ 628 w 1451"/>
              <a:gd name="T53" fmla="*/ 12 h 585"/>
              <a:gd name="T54" fmla="*/ 557 w 1451"/>
              <a:gd name="T55" fmla="*/ 86 h 585"/>
              <a:gd name="T56" fmla="*/ 1324 w 1451"/>
              <a:gd name="T57" fmla="*/ 527 h 585"/>
              <a:gd name="T58" fmla="*/ 1432 w 1451"/>
              <a:gd name="T59" fmla="*/ 502 h 585"/>
              <a:gd name="T60" fmla="*/ 1256 w 1451"/>
              <a:gd name="T61" fmla="*/ 408 h 585"/>
              <a:gd name="T62" fmla="*/ 430 w 1451"/>
              <a:gd name="T63" fmla="*/ 422 h 585"/>
              <a:gd name="T64" fmla="*/ 1320 w 1451"/>
              <a:gd name="T65" fmla="*/ 391 h 585"/>
              <a:gd name="T66" fmla="*/ 959 w 1451"/>
              <a:gd name="T67" fmla="*/ 271 h 585"/>
              <a:gd name="T68" fmla="*/ 892 w 1451"/>
              <a:gd name="T69" fmla="*/ 291 h 585"/>
              <a:gd name="T70" fmla="*/ 883 w 1451"/>
              <a:gd name="T71" fmla="*/ 374 h 585"/>
              <a:gd name="T72" fmla="*/ 701 w 1451"/>
              <a:gd name="T73" fmla="*/ 203 h 585"/>
              <a:gd name="T74" fmla="*/ 959 w 1451"/>
              <a:gd name="T75" fmla="*/ 271 h 585"/>
              <a:gd name="T76" fmla="*/ 1296 w 1451"/>
              <a:gd name="T77" fmla="*/ 191 h 585"/>
              <a:gd name="T78" fmla="*/ 1302 w 1451"/>
              <a:gd name="T79" fmla="*/ 126 h 585"/>
              <a:gd name="T80" fmla="*/ 1389 w 1451"/>
              <a:gd name="T81" fmla="*/ 94 h 585"/>
              <a:gd name="T82" fmla="*/ 378 w 1451"/>
              <a:gd name="T83" fmla="*/ 83 h 585"/>
              <a:gd name="T84" fmla="*/ 242 w 1451"/>
              <a:gd name="T85" fmla="*/ 48 h 585"/>
              <a:gd name="T86" fmla="*/ 218 w 1451"/>
              <a:gd name="T87" fmla="*/ 182 h 585"/>
              <a:gd name="T88" fmla="*/ 410 w 1451"/>
              <a:gd name="T89" fmla="*/ 169 h 585"/>
              <a:gd name="T90" fmla="*/ 416 w 1451"/>
              <a:gd name="T91" fmla="*/ 160 h 585"/>
              <a:gd name="T92" fmla="*/ 359 w 1451"/>
              <a:gd name="T93" fmla="*/ 151 h 585"/>
              <a:gd name="T94" fmla="*/ 277 w 1451"/>
              <a:gd name="T95" fmla="*/ 106 h 585"/>
              <a:gd name="T96" fmla="*/ 74 w 1451"/>
              <a:gd name="T97" fmla="*/ 54 h 585"/>
              <a:gd name="T98" fmla="*/ 79 w 1451"/>
              <a:gd name="T99" fmla="*/ 114 h 585"/>
              <a:gd name="T100" fmla="*/ 432 w 1451"/>
              <a:gd name="T101" fmla="*/ 168 h 585"/>
              <a:gd name="T102" fmla="*/ 381 w 1451"/>
              <a:gd name="T103" fmla="*/ 120 h 585"/>
              <a:gd name="T104" fmla="*/ 292 w 1451"/>
              <a:gd name="T105" fmla="*/ 60 h 585"/>
              <a:gd name="T106" fmla="*/ 381 w 1451"/>
              <a:gd name="T107" fmla="*/ 40 h 585"/>
              <a:gd name="T108" fmla="*/ 470 w 1451"/>
              <a:gd name="T109" fmla="*/ 69 h 585"/>
              <a:gd name="T110" fmla="*/ 1025 w 1451"/>
              <a:gd name="T111" fmla="*/ 163 h 585"/>
              <a:gd name="T112" fmla="*/ 1412 w 1451"/>
              <a:gd name="T113" fmla="*/ 63 h 585"/>
              <a:gd name="T114" fmla="*/ 1158 w 1451"/>
              <a:gd name="T115" fmla="*/ 43 h 585"/>
              <a:gd name="T116" fmla="*/ 1223 w 1451"/>
              <a:gd name="T117" fmla="*/ 185 h 585"/>
              <a:gd name="T118" fmla="*/ 1296 w 1451"/>
              <a:gd name="T119" fmla="*/ 46 h 585"/>
              <a:gd name="T120" fmla="*/ 348 w 1451"/>
              <a:gd name="T121" fmla="*/ 26 h 585"/>
              <a:gd name="T122" fmla="*/ 976 w 1451"/>
              <a:gd name="T123" fmla="*/ 9 h 585"/>
              <a:gd name="T124" fmla="*/ 457 w 1451"/>
              <a:gd name="T125" fmla="*/ 1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1" h="585">
                <a:moveTo>
                  <a:pt x="514" y="493"/>
                </a:moveTo>
                <a:cubicBezTo>
                  <a:pt x="514" y="493"/>
                  <a:pt x="514" y="493"/>
                  <a:pt x="514" y="493"/>
                </a:cubicBezTo>
                <a:cubicBezTo>
                  <a:pt x="514" y="493"/>
                  <a:pt x="514" y="493"/>
                  <a:pt x="514" y="493"/>
                </a:cubicBezTo>
                <a:moveTo>
                  <a:pt x="541" y="453"/>
                </a:moveTo>
                <a:cubicBezTo>
                  <a:pt x="541" y="453"/>
                  <a:pt x="541" y="453"/>
                  <a:pt x="541" y="453"/>
                </a:cubicBezTo>
                <a:moveTo>
                  <a:pt x="546" y="450"/>
                </a:moveTo>
                <a:cubicBezTo>
                  <a:pt x="544" y="453"/>
                  <a:pt x="544" y="453"/>
                  <a:pt x="544" y="453"/>
                </a:cubicBezTo>
                <a:cubicBezTo>
                  <a:pt x="546" y="450"/>
                  <a:pt x="546" y="450"/>
                  <a:pt x="546" y="450"/>
                </a:cubicBezTo>
                <a:moveTo>
                  <a:pt x="927" y="408"/>
                </a:moveTo>
                <a:cubicBezTo>
                  <a:pt x="924" y="408"/>
                  <a:pt x="924" y="408"/>
                  <a:pt x="924" y="408"/>
                </a:cubicBezTo>
                <a:cubicBezTo>
                  <a:pt x="921" y="413"/>
                  <a:pt x="921" y="413"/>
                  <a:pt x="921" y="413"/>
                </a:cubicBezTo>
                <a:cubicBezTo>
                  <a:pt x="919" y="416"/>
                  <a:pt x="919" y="416"/>
                  <a:pt x="919" y="416"/>
                </a:cubicBezTo>
                <a:cubicBezTo>
                  <a:pt x="916" y="419"/>
                  <a:pt x="916" y="419"/>
                  <a:pt x="916" y="419"/>
                </a:cubicBezTo>
                <a:cubicBezTo>
                  <a:pt x="913" y="422"/>
                  <a:pt x="913" y="422"/>
                  <a:pt x="913" y="422"/>
                </a:cubicBezTo>
                <a:cubicBezTo>
                  <a:pt x="905" y="422"/>
                  <a:pt x="905" y="422"/>
                  <a:pt x="905" y="422"/>
                </a:cubicBezTo>
                <a:cubicBezTo>
                  <a:pt x="905" y="436"/>
                  <a:pt x="905" y="436"/>
                  <a:pt x="905" y="436"/>
                </a:cubicBezTo>
                <a:cubicBezTo>
                  <a:pt x="905" y="443"/>
                  <a:pt x="903" y="442"/>
                  <a:pt x="900" y="448"/>
                </a:cubicBezTo>
                <a:cubicBezTo>
                  <a:pt x="905" y="462"/>
                  <a:pt x="905" y="462"/>
                  <a:pt x="905" y="462"/>
                </a:cubicBezTo>
                <a:cubicBezTo>
                  <a:pt x="927" y="456"/>
                  <a:pt x="916" y="448"/>
                  <a:pt x="927" y="430"/>
                </a:cubicBezTo>
                <a:cubicBezTo>
                  <a:pt x="927" y="422"/>
                  <a:pt x="927" y="422"/>
                  <a:pt x="927" y="422"/>
                </a:cubicBezTo>
                <a:cubicBezTo>
                  <a:pt x="930" y="419"/>
                  <a:pt x="930" y="419"/>
                  <a:pt x="930" y="419"/>
                </a:cubicBezTo>
                <a:cubicBezTo>
                  <a:pt x="927" y="422"/>
                  <a:pt x="927" y="422"/>
                  <a:pt x="927" y="422"/>
                </a:cubicBezTo>
                <a:cubicBezTo>
                  <a:pt x="930" y="419"/>
                  <a:pt x="930" y="419"/>
                  <a:pt x="930" y="419"/>
                </a:cubicBezTo>
                <a:cubicBezTo>
                  <a:pt x="930" y="416"/>
                  <a:pt x="930" y="416"/>
                  <a:pt x="930" y="416"/>
                </a:cubicBezTo>
                <a:cubicBezTo>
                  <a:pt x="927" y="408"/>
                  <a:pt x="927" y="408"/>
                  <a:pt x="927" y="408"/>
                </a:cubicBezTo>
                <a:moveTo>
                  <a:pt x="927" y="408"/>
                </a:moveTo>
                <a:cubicBezTo>
                  <a:pt x="924" y="408"/>
                  <a:pt x="924" y="408"/>
                  <a:pt x="924" y="408"/>
                </a:cubicBezTo>
                <a:cubicBezTo>
                  <a:pt x="921" y="413"/>
                  <a:pt x="921" y="413"/>
                  <a:pt x="921" y="413"/>
                </a:cubicBezTo>
                <a:cubicBezTo>
                  <a:pt x="919" y="416"/>
                  <a:pt x="919" y="416"/>
                  <a:pt x="919" y="416"/>
                </a:cubicBezTo>
                <a:cubicBezTo>
                  <a:pt x="916" y="419"/>
                  <a:pt x="916" y="419"/>
                  <a:pt x="916" y="419"/>
                </a:cubicBezTo>
                <a:cubicBezTo>
                  <a:pt x="913" y="422"/>
                  <a:pt x="913" y="422"/>
                  <a:pt x="913" y="422"/>
                </a:cubicBezTo>
                <a:cubicBezTo>
                  <a:pt x="916" y="419"/>
                  <a:pt x="916" y="419"/>
                  <a:pt x="916" y="419"/>
                </a:cubicBezTo>
                <a:cubicBezTo>
                  <a:pt x="919" y="416"/>
                  <a:pt x="919" y="416"/>
                  <a:pt x="919" y="416"/>
                </a:cubicBezTo>
                <a:cubicBezTo>
                  <a:pt x="921" y="413"/>
                  <a:pt x="921" y="413"/>
                  <a:pt x="921" y="413"/>
                </a:cubicBezTo>
                <a:cubicBezTo>
                  <a:pt x="924" y="408"/>
                  <a:pt x="924" y="408"/>
                  <a:pt x="924" y="408"/>
                </a:cubicBezTo>
                <a:cubicBezTo>
                  <a:pt x="927" y="408"/>
                  <a:pt x="927" y="408"/>
                  <a:pt x="927" y="408"/>
                </a:cubicBezTo>
                <a:moveTo>
                  <a:pt x="927" y="408"/>
                </a:moveTo>
                <a:cubicBezTo>
                  <a:pt x="930" y="416"/>
                  <a:pt x="930" y="416"/>
                  <a:pt x="930" y="416"/>
                </a:cubicBezTo>
                <a:cubicBezTo>
                  <a:pt x="927" y="408"/>
                  <a:pt x="927" y="408"/>
                  <a:pt x="927" y="408"/>
                </a:cubicBezTo>
                <a:moveTo>
                  <a:pt x="574" y="405"/>
                </a:moveTo>
                <a:cubicBezTo>
                  <a:pt x="571" y="408"/>
                  <a:pt x="571" y="408"/>
                  <a:pt x="571" y="408"/>
                </a:cubicBezTo>
                <a:cubicBezTo>
                  <a:pt x="574" y="405"/>
                  <a:pt x="574" y="405"/>
                  <a:pt x="574" y="405"/>
                </a:cubicBezTo>
                <a:moveTo>
                  <a:pt x="585" y="391"/>
                </a:moveTo>
                <a:cubicBezTo>
                  <a:pt x="483" y="391"/>
                  <a:pt x="483" y="391"/>
                  <a:pt x="483" y="391"/>
                </a:cubicBezTo>
                <a:cubicBezTo>
                  <a:pt x="483" y="519"/>
                  <a:pt x="483" y="519"/>
                  <a:pt x="483" y="519"/>
                </a:cubicBezTo>
                <a:cubicBezTo>
                  <a:pt x="487" y="519"/>
                  <a:pt x="487" y="519"/>
                  <a:pt x="487" y="519"/>
                </a:cubicBezTo>
                <a:cubicBezTo>
                  <a:pt x="496" y="513"/>
                  <a:pt x="496" y="513"/>
                  <a:pt x="496" y="513"/>
                </a:cubicBezTo>
                <a:cubicBezTo>
                  <a:pt x="487" y="519"/>
                  <a:pt x="487" y="519"/>
                  <a:pt x="487" y="519"/>
                </a:cubicBezTo>
                <a:cubicBezTo>
                  <a:pt x="492" y="519"/>
                  <a:pt x="492" y="519"/>
                  <a:pt x="492" y="519"/>
                </a:cubicBezTo>
                <a:cubicBezTo>
                  <a:pt x="498" y="511"/>
                  <a:pt x="498" y="511"/>
                  <a:pt x="498" y="511"/>
                </a:cubicBezTo>
                <a:cubicBezTo>
                  <a:pt x="494" y="502"/>
                  <a:pt x="494" y="502"/>
                  <a:pt x="494" y="502"/>
                </a:cubicBezTo>
                <a:cubicBezTo>
                  <a:pt x="503" y="502"/>
                  <a:pt x="503" y="502"/>
                  <a:pt x="503" y="502"/>
                </a:cubicBezTo>
                <a:cubicBezTo>
                  <a:pt x="508" y="502"/>
                  <a:pt x="508" y="502"/>
                  <a:pt x="508" y="502"/>
                </a:cubicBezTo>
                <a:cubicBezTo>
                  <a:pt x="514" y="493"/>
                  <a:pt x="514" y="493"/>
                  <a:pt x="514" y="493"/>
                </a:cubicBezTo>
                <a:cubicBezTo>
                  <a:pt x="509" y="497"/>
                  <a:pt x="509" y="499"/>
                  <a:pt x="503" y="499"/>
                </a:cubicBezTo>
                <a:cubicBezTo>
                  <a:pt x="489" y="499"/>
                  <a:pt x="489" y="499"/>
                  <a:pt x="489" y="499"/>
                </a:cubicBezTo>
                <a:cubicBezTo>
                  <a:pt x="503" y="499"/>
                  <a:pt x="503" y="499"/>
                  <a:pt x="503" y="499"/>
                </a:cubicBezTo>
                <a:cubicBezTo>
                  <a:pt x="509" y="499"/>
                  <a:pt x="509" y="497"/>
                  <a:pt x="514" y="493"/>
                </a:cubicBezTo>
                <a:cubicBezTo>
                  <a:pt x="522" y="482"/>
                  <a:pt x="522" y="482"/>
                  <a:pt x="522" y="482"/>
                </a:cubicBezTo>
                <a:cubicBezTo>
                  <a:pt x="525" y="477"/>
                  <a:pt x="527" y="477"/>
                  <a:pt x="527" y="470"/>
                </a:cubicBezTo>
                <a:cubicBezTo>
                  <a:pt x="527" y="470"/>
                  <a:pt x="527" y="470"/>
                  <a:pt x="527" y="470"/>
                </a:cubicBezTo>
                <a:cubicBezTo>
                  <a:pt x="527" y="477"/>
                  <a:pt x="525" y="477"/>
                  <a:pt x="522" y="482"/>
                </a:cubicBezTo>
                <a:cubicBezTo>
                  <a:pt x="530" y="476"/>
                  <a:pt x="530" y="476"/>
                  <a:pt x="530" y="476"/>
                </a:cubicBezTo>
                <a:cubicBezTo>
                  <a:pt x="530" y="470"/>
                  <a:pt x="530" y="470"/>
                  <a:pt x="530" y="470"/>
                </a:cubicBezTo>
                <a:cubicBezTo>
                  <a:pt x="530" y="468"/>
                  <a:pt x="530" y="468"/>
                  <a:pt x="530" y="468"/>
                </a:cubicBezTo>
                <a:cubicBezTo>
                  <a:pt x="530" y="462"/>
                  <a:pt x="530" y="462"/>
                  <a:pt x="530" y="462"/>
                </a:cubicBezTo>
                <a:cubicBezTo>
                  <a:pt x="541" y="453"/>
                  <a:pt x="541" y="453"/>
                  <a:pt x="541" y="453"/>
                </a:cubicBezTo>
                <a:cubicBezTo>
                  <a:pt x="536" y="453"/>
                  <a:pt x="536" y="453"/>
                  <a:pt x="536" y="453"/>
                </a:cubicBezTo>
                <a:cubicBezTo>
                  <a:pt x="528" y="462"/>
                  <a:pt x="528" y="462"/>
                  <a:pt x="528" y="462"/>
                </a:cubicBezTo>
                <a:cubicBezTo>
                  <a:pt x="527" y="468"/>
                  <a:pt x="527" y="468"/>
                  <a:pt x="527" y="468"/>
                </a:cubicBezTo>
                <a:cubicBezTo>
                  <a:pt x="528" y="462"/>
                  <a:pt x="528" y="462"/>
                  <a:pt x="528" y="462"/>
                </a:cubicBezTo>
                <a:cubicBezTo>
                  <a:pt x="536" y="453"/>
                  <a:pt x="536" y="453"/>
                  <a:pt x="536" y="453"/>
                </a:cubicBezTo>
                <a:cubicBezTo>
                  <a:pt x="541" y="453"/>
                  <a:pt x="541" y="453"/>
                  <a:pt x="541" y="453"/>
                </a:cubicBezTo>
                <a:cubicBezTo>
                  <a:pt x="544" y="453"/>
                  <a:pt x="544" y="453"/>
                  <a:pt x="544" y="453"/>
                </a:cubicBezTo>
                <a:cubicBezTo>
                  <a:pt x="546" y="450"/>
                  <a:pt x="546" y="450"/>
                  <a:pt x="546" y="450"/>
                </a:cubicBezTo>
                <a:cubicBezTo>
                  <a:pt x="557" y="450"/>
                  <a:pt x="557" y="450"/>
                  <a:pt x="557" y="450"/>
                </a:cubicBezTo>
                <a:cubicBezTo>
                  <a:pt x="571" y="408"/>
                  <a:pt x="571" y="408"/>
                  <a:pt x="571" y="408"/>
                </a:cubicBezTo>
                <a:cubicBezTo>
                  <a:pt x="574" y="405"/>
                  <a:pt x="574" y="405"/>
                  <a:pt x="574" y="405"/>
                </a:cubicBezTo>
                <a:cubicBezTo>
                  <a:pt x="585" y="391"/>
                  <a:pt x="585" y="391"/>
                  <a:pt x="585" y="391"/>
                </a:cubicBezTo>
                <a:cubicBezTo>
                  <a:pt x="585" y="391"/>
                  <a:pt x="585" y="391"/>
                  <a:pt x="585" y="391"/>
                </a:cubicBezTo>
                <a:moveTo>
                  <a:pt x="868" y="414"/>
                </a:moveTo>
                <a:cubicBezTo>
                  <a:pt x="870" y="411"/>
                  <a:pt x="870" y="411"/>
                  <a:pt x="870" y="411"/>
                </a:cubicBezTo>
                <a:cubicBezTo>
                  <a:pt x="870" y="410"/>
                  <a:pt x="870" y="410"/>
                  <a:pt x="870" y="410"/>
                </a:cubicBezTo>
                <a:cubicBezTo>
                  <a:pt x="870" y="410"/>
                  <a:pt x="870" y="410"/>
                  <a:pt x="870" y="410"/>
                </a:cubicBezTo>
                <a:cubicBezTo>
                  <a:pt x="870" y="410"/>
                  <a:pt x="870" y="410"/>
                  <a:pt x="870" y="411"/>
                </a:cubicBezTo>
                <a:cubicBezTo>
                  <a:pt x="868" y="414"/>
                  <a:pt x="868" y="414"/>
                  <a:pt x="868" y="414"/>
                </a:cubicBezTo>
                <a:cubicBezTo>
                  <a:pt x="868" y="414"/>
                  <a:pt x="867" y="414"/>
                  <a:pt x="867" y="414"/>
                </a:cubicBezTo>
                <a:cubicBezTo>
                  <a:pt x="867" y="414"/>
                  <a:pt x="867" y="414"/>
                  <a:pt x="867" y="414"/>
                </a:cubicBezTo>
                <a:cubicBezTo>
                  <a:pt x="867" y="414"/>
                  <a:pt x="867" y="414"/>
                  <a:pt x="867" y="413"/>
                </a:cubicBezTo>
                <a:cubicBezTo>
                  <a:pt x="867" y="413"/>
                  <a:pt x="867" y="413"/>
                  <a:pt x="867" y="413"/>
                </a:cubicBezTo>
                <a:cubicBezTo>
                  <a:pt x="867" y="413"/>
                  <a:pt x="867" y="413"/>
                  <a:pt x="867" y="413"/>
                </a:cubicBezTo>
                <a:cubicBezTo>
                  <a:pt x="867" y="412"/>
                  <a:pt x="866" y="411"/>
                  <a:pt x="866" y="411"/>
                </a:cubicBezTo>
                <a:cubicBezTo>
                  <a:pt x="866" y="411"/>
                  <a:pt x="867" y="412"/>
                  <a:pt x="867" y="413"/>
                </a:cubicBezTo>
                <a:cubicBezTo>
                  <a:pt x="867" y="413"/>
                  <a:pt x="867" y="413"/>
                  <a:pt x="867" y="413"/>
                </a:cubicBezTo>
                <a:cubicBezTo>
                  <a:pt x="867" y="413"/>
                  <a:pt x="867" y="413"/>
                  <a:pt x="867" y="413"/>
                </a:cubicBezTo>
                <a:cubicBezTo>
                  <a:pt x="867" y="414"/>
                  <a:pt x="867" y="414"/>
                  <a:pt x="867" y="414"/>
                </a:cubicBezTo>
                <a:cubicBezTo>
                  <a:pt x="867" y="414"/>
                  <a:pt x="867" y="414"/>
                  <a:pt x="867" y="414"/>
                </a:cubicBezTo>
                <a:cubicBezTo>
                  <a:pt x="867" y="414"/>
                  <a:pt x="868" y="414"/>
                  <a:pt x="868" y="414"/>
                </a:cubicBezTo>
                <a:moveTo>
                  <a:pt x="864" y="410"/>
                </a:move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4" y="410"/>
                </a:cubicBezTo>
                <a:cubicBezTo>
                  <a:pt x="864" y="410"/>
                  <a:pt x="864" y="410"/>
                  <a:pt x="864" y="410"/>
                </a:cubicBezTo>
                <a:cubicBezTo>
                  <a:pt x="864" y="410"/>
                  <a:pt x="864" y="410"/>
                  <a:pt x="864" y="410"/>
                </a:cubicBezTo>
                <a:moveTo>
                  <a:pt x="867" y="405"/>
                </a:moveTo>
                <a:cubicBezTo>
                  <a:pt x="867" y="405"/>
                  <a:pt x="867" y="405"/>
                  <a:pt x="867" y="405"/>
                </a:cubicBezTo>
                <a:cubicBezTo>
                  <a:pt x="867" y="405"/>
                  <a:pt x="867" y="405"/>
                  <a:pt x="867" y="405"/>
                </a:cubicBezTo>
                <a:cubicBezTo>
                  <a:pt x="867" y="405"/>
                  <a:pt x="867" y="405"/>
                  <a:pt x="867" y="405"/>
                </a:cubicBezTo>
                <a:moveTo>
                  <a:pt x="867" y="405"/>
                </a:moveTo>
                <a:cubicBezTo>
                  <a:pt x="867" y="405"/>
                  <a:pt x="867" y="405"/>
                  <a:pt x="868" y="404"/>
                </a:cubicBezTo>
                <a:cubicBezTo>
                  <a:pt x="868" y="404"/>
                  <a:pt x="868" y="404"/>
                  <a:pt x="868" y="404"/>
                </a:cubicBezTo>
                <a:cubicBezTo>
                  <a:pt x="868" y="404"/>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2"/>
                </a:cubicBezTo>
                <a:cubicBezTo>
                  <a:pt x="868" y="402"/>
                  <a:pt x="868" y="402"/>
                  <a:pt x="868" y="402"/>
                </a:cubicBezTo>
                <a:cubicBezTo>
                  <a:pt x="868" y="402"/>
                  <a:pt x="868" y="402"/>
                  <a:pt x="868" y="402"/>
                </a:cubicBezTo>
                <a:cubicBezTo>
                  <a:pt x="868" y="402"/>
                  <a:pt x="868" y="402"/>
                  <a:pt x="868" y="402"/>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4"/>
                  <a:pt x="868" y="404"/>
                </a:cubicBezTo>
                <a:cubicBezTo>
                  <a:pt x="868" y="404"/>
                  <a:pt x="868" y="404"/>
                  <a:pt x="868" y="404"/>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moveTo>
                  <a:pt x="864" y="405"/>
                </a:moveTo>
                <a:cubicBezTo>
                  <a:pt x="864" y="393"/>
                  <a:pt x="864" y="393"/>
                  <a:pt x="864" y="393"/>
                </a:cubicBezTo>
                <a:cubicBezTo>
                  <a:pt x="864" y="405"/>
                  <a:pt x="864" y="405"/>
                  <a:pt x="864" y="405"/>
                </a:cubicBezTo>
                <a:cubicBezTo>
                  <a:pt x="864" y="405"/>
                  <a:pt x="864" y="405"/>
                  <a:pt x="864" y="405"/>
                </a:cubicBezTo>
                <a:moveTo>
                  <a:pt x="887" y="391"/>
                </a:moveTo>
                <a:cubicBezTo>
                  <a:pt x="780" y="391"/>
                  <a:pt x="780" y="391"/>
                  <a:pt x="780" y="391"/>
                </a:cubicBezTo>
                <a:cubicBezTo>
                  <a:pt x="780" y="392"/>
                  <a:pt x="780" y="394"/>
                  <a:pt x="780" y="396"/>
                </a:cubicBezTo>
                <a:cubicBezTo>
                  <a:pt x="780" y="402"/>
                  <a:pt x="780" y="402"/>
                  <a:pt x="780" y="402"/>
                </a:cubicBezTo>
                <a:cubicBezTo>
                  <a:pt x="780" y="412"/>
                  <a:pt x="775" y="406"/>
                  <a:pt x="775" y="416"/>
                </a:cubicBezTo>
                <a:cubicBezTo>
                  <a:pt x="775" y="425"/>
                  <a:pt x="775" y="425"/>
                  <a:pt x="775" y="425"/>
                </a:cubicBezTo>
                <a:cubicBezTo>
                  <a:pt x="775" y="436"/>
                  <a:pt x="781" y="444"/>
                  <a:pt x="786" y="450"/>
                </a:cubicBezTo>
                <a:cubicBezTo>
                  <a:pt x="786" y="462"/>
                  <a:pt x="800" y="499"/>
                  <a:pt x="807" y="499"/>
                </a:cubicBezTo>
                <a:cubicBezTo>
                  <a:pt x="824" y="499"/>
                  <a:pt x="824" y="499"/>
                  <a:pt x="824" y="499"/>
                </a:cubicBezTo>
                <a:cubicBezTo>
                  <a:pt x="838" y="499"/>
                  <a:pt x="859" y="478"/>
                  <a:pt x="859" y="462"/>
                </a:cubicBezTo>
                <a:cubicBezTo>
                  <a:pt x="862" y="460"/>
                  <a:pt x="870" y="458"/>
                  <a:pt x="870" y="453"/>
                </a:cubicBezTo>
                <a:cubicBezTo>
                  <a:pt x="870" y="446"/>
                  <a:pt x="869" y="445"/>
                  <a:pt x="867" y="439"/>
                </a:cubicBezTo>
                <a:cubicBezTo>
                  <a:pt x="889" y="421"/>
                  <a:pt x="889" y="421"/>
                  <a:pt x="889" y="421"/>
                </a:cubicBezTo>
                <a:cubicBezTo>
                  <a:pt x="889" y="396"/>
                  <a:pt x="889" y="396"/>
                  <a:pt x="889" y="396"/>
                </a:cubicBezTo>
                <a:cubicBezTo>
                  <a:pt x="887" y="391"/>
                  <a:pt x="887" y="391"/>
                  <a:pt x="887" y="391"/>
                </a:cubicBezTo>
                <a:moveTo>
                  <a:pt x="1212" y="388"/>
                </a:moveTo>
                <a:cubicBezTo>
                  <a:pt x="1214" y="391"/>
                  <a:pt x="1214" y="391"/>
                  <a:pt x="1214" y="391"/>
                </a:cubicBezTo>
                <a:cubicBezTo>
                  <a:pt x="1219" y="391"/>
                  <a:pt x="1219" y="391"/>
                  <a:pt x="1219" y="391"/>
                </a:cubicBezTo>
                <a:cubicBezTo>
                  <a:pt x="1220" y="388"/>
                  <a:pt x="1220" y="388"/>
                  <a:pt x="1220" y="388"/>
                </a:cubicBezTo>
                <a:cubicBezTo>
                  <a:pt x="1212" y="388"/>
                  <a:pt x="1212" y="388"/>
                  <a:pt x="1212" y="388"/>
                </a:cubicBezTo>
                <a:moveTo>
                  <a:pt x="1315" y="388"/>
                </a:moveTo>
                <a:cubicBezTo>
                  <a:pt x="1316" y="389"/>
                  <a:pt x="1317" y="390"/>
                  <a:pt x="1317" y="391"/>
                </a:cubicBezTo>
                <a:cubicBezTo>
                  <a:pt x="1320" y="391"/>
                  <a:pt x="1320" y="391"/>
                  <a:pt x="1320" y="391"/>
                </a:cubicBezTo>
                <a:cubicBezTo>
                  <a:pt x="1315" y="388"/>
                  <a:pt x="1315" y="388"/>
                  <a:pt x="1315" y="388"/>
                </a:cubicBezTo>
                <a:moveTo>
                  <a:pt x="1345" y="371"/>
                </a:moveTo>
                <a:cubicBezTo>
                  <a:pt x="1327" y="377"/>
                  <a:pt x="1327" y="377"/>
                  <a:pt x="1327" y="377"/>
                </a:cubicBezTo>
                <a:cubicBezTo>
                  <a:pt x="1329" y="381"/>
                  <a:pt x="1327" y="382"/>
                  <a:pt x="1334" y="382"/>
                </a:cubicBezTo>
                <a:cubicBezTo>
                  <a:pt x="1339" y="382"/>
                  <a:pt x="1343" y="374"/>
                  <a:pt x="1345" y="371"/>
                </a:cubicBezTo>
                <a:moveTo>
                  <a:pt x="1188" y="368"/>
                </a:moveTo>
                <a:cubicBezTo>
                  <a:pt x="1190" y="371"/>
                  <a:pt x="1190" y="371"/>
                  <a:pt x="1190" y="371"/>
                </a:cubicBezTo>
                <a:cubicBezTo>
                  <a:pt x="1188" y="368"/>
                  <a:pt x="1188" y="368"/>
                  <a:pt x="1188" y="368"/>
                </a:cubicBezTo>
                <a:moveTo>
                  <a:pt x="1237" y="365"/>
                </a:moveTo>
                <a:cubicBezTo>
                  <a:pt x="1237" y="371"/>
                  <a:pt x="1237" y="371"/>
                  <a:pt x="1237" y="371"/>
                </a:cubicBezTo>
                <a:cubicBezTo>
                  <a:pt x="1237" y="365"/>
                  <a:pt x="1237" y="365"/>
                  <a:pt x="1237" y="365"/>
                </a:cubicBezTo>
                <a:moveTo>
                  <a:pt x="1256" y="365"/>
                </a:moveTo>
                <a:cubicBezTo>
                  <a:pt x="1245" y="365"/>
                  <a:pt x="1245" y="365"/>
                  <a:pt x="1245" y="365"/>
                </a:cubicBezTo>
                <a:cubicBezTo>
                  <a:pt x="1248" y="370"/>
                  <a:pt x="1247" y="371"/>
                  <a:pt x="1248" y="371"/>
                </a:cubicBezTo>
                <a:cubicBezTo>
                  <a:pt x="1248" y="371"/>
                  <a:pt x="1248" y="371"/>
                  <a:pt x="1249" y="371"/>
                </a:cubicBezTo>
                <a:cubicBezTo>
                  <a:pt x="1250" y="371"/>
                  <a:pt x="1250" y="370"/>
                  <a:pt x="1252" y="370"/>
                </a:cubicBezTo>
                <a:cubicBezTo>
                  <a:pt x="1253" y="370"/>
                  <a:pt x="1254" y="371"/>
                  <a:pt x="1256" y="371"/>
                </a:cubicBezTo>
                <a:cubicBezTo>
                  <a:pt x="1256" y="365"/>
                  <a:pt x="1256" y="365"/>
                  <a:pt x="1256" y="365"/>
                </a:cubicBezTo>
                <a:moveTo>
                  <a:pt x="1207" y="359"/>
                </a:moveTo>
                <a:cubicBezTo>
                  <a:pt x="1207" y="359"/>
                  <a:pt x="1207" y="359"/>
                  <a:pt x="1207" y="359"/>
                </a:cubicBezTo>
                <a:moveTo>
                  <a:pt x="1212" y="356"/>
                </a:moveTo>
                <a:cubicBezTo>
                  <a:pt x="1209" y="356"/>
                  <a:pt x="1209" y="356"/>
                  <a:pt x="1209" y="356"/>
                </a:cubicBezTo>
                <a:cubicBezTo>
                  <a:pt x="1207" y="359"/>
                  <a:pt x="1207" y="359"/>
                  <a:pt x="1207" y="359"/>
                </a:cubicBezTo>
                <a:cubicBezTo>
                  <a:pt x="1209" y="356"/>
                  <a:pt x="1209" y="356"/>
                  <a:pt x="1209" y="356"/>
                </a:cubicBezTo>
                <a:cubicBezTo>
                  <a:pt x="1207" y="359"/>
                  <a:pt x="1207" y="359"/>
                  <a:pt x="1207" y="359"/>
                </a:cubicBezTo>
                <a:cubicBezTo>
                  <a:pt x="1209" y="374"/>
                  <a:pt x="1209" y="374"/>
                  <a:pt x="1209" y="374"/>
                </a:cubicBezTo>
                <a:cubicBezTo>
                  <a:pt x="1212" y="376"/>
                  <a:pt x="1212" y="376"/>
                  <a:pt x="1212" y="376"/>
                </a:cubicBezTo>
                <a:cubicBezTo>
                  <a:pt x="1213" y="364"/>
                  <a:pt x="1213" y="364"/>
                  <a:pt x="1213" y="364"/>
                </a:cubicBezTo>
                <a:cubicBezTo>
                  <a:pt x="1220" y="374"/>
                  <a:pt x="1220" y="374"/>
                  <a:pt x="1220" y="374"/>
                </a:cubicBezTo>
                <a:cubicBezTo>
                  <a:pt x="1220" y="368"/>
                  <a:pt x="1220" y="368"/>
                  <a:pt x="1220" y="368"/>
                </a:cubicBezTo>
                <a:cubicBezTo>
                  <a:pt x="1220" y="365"/>
                  <a:pt x="1220" y="365"/>
                  <a:pt x="1220" y="365"/>
                </a:cubicBezTo>
                <a:cubicBezTo>
                  <a:pt x="1218" y="362"/>
                  <a:pt x="1215" y="359"/>
                  <a:pt x="1212" y="356"/>
                </a:cubicBezTo>
                <a:moveTo>
                  <a:pt x="1290" y="388"/>
                </a:moveTo>
                <a:cubicBezTo>
                  <a:pt x="1290" y="388"/>
                  <a:pt x="1290" y="388"/>
                  <a:pt x="1290" y="388"/>
                </a:cubicBezTo>
                <a:cubicBezTo>
                  <a:pt x="1290" y="388"/>
                  <a:pt x="1290" y="388"/>
                  <a:pt x="1290" y="388"/>
                </a:cubicBezTo>
                <a:cubicBezTo>
                  <a:pt x="1290" y="388"/>
                  <a:pt x="1290" y="388"/>
                  <a:pt x="1290" y="388"/>
                </a:cubicBezTo>
                <a:moveTo>
                  <a:pt x="1290" y="388"/>
                </a:moveTo>
                <a:cubicBezTo>
                  <a:pt x="1289" y="388"/>
                  <a:pt x="1289" y="388"/>
                  <a:pt x="1289" y="388"/>
                </a:cubicBezTo>
                <a:cubicBezTo>
                  <a:pt x="1289" y="388"/>
                  <a:pt x="1289" y="388"/>
                  <a:pt x="1290" y="388"/>
                </a:cubicBezTo>
                <a:moveTo>
                  <a:pt x="1292" y="388"/>
                </a:moveTo>
                <a:cubicBezTo>
                  <a:pt x="1292" y="388"/>
                  <a:pt x="1292" y="388"/>
                  <a:pt x="1292" y="388"/>
                </a:cubicBezTo>
                <a:cubicBezTo>
                  <a:pt x="1292" y="388"/>
                  <a:pt x="1292" y="388"/>
                  <a:pt x="1292" y="388"/>
                </a:cubicBezTo>
                <a:moveTo>
                  <a:pt x="1288" y="388"/>
                </a:moveTo>
                <a:cubicBezTo>
                  <a:pt x="1288" y="388"/>
                  <a:pt x="1287" y="388"/>
                  <a:pt x="1286" y="388"/>
                </a:cubicBezTo>
                <a:cubicBezTo>
                  <a:pt x="1287" y="388"/>
                  <a:pt x="1288" y="388"/>
                  <a:pt x="1288" y="388"/>
                </a:cubicBezTo>
                <a:moveTo>
                  <a:pt x="1286" y="388"/>
                </a:moveTo>
                <a:cubicBezTo>
                  <a:pt x="1286" y="388"/>
                  <a:pt x="1286" y="388"/>
                  <a:pt x="1286" y="388"/>
                </a:cubicBezTo>
                <a:cubicBezTo>
                  <a:pt x="1286" y="388"/>
                  <a:pt x="1286" y="388"/>
                  <a:pt x="1286" y="388"/>
                </a:cubicBezTo>
                <a:moveTo>
                  <a:pt x="1295" y="391"/>
                </a:moveTo>
                <a:cubicBezTo>
                  <a:pt x="1293" y="388"/>
                  <a:pt x="1294" y="388"/>
                  <a:pt x="1293" y="388"/>
                </a:cubicBezTo>
                <a:cubicBezTo>
                  <a:pt x="1294" y="388"/>
                  <a:pt x="1293" y="388"/>
                  <a:pt x="1295" y="391"/>
                </a:cubicBezTo>
                <a:moveTo>
                  <a:pt x="1292" y="388"/>
                </a:moveTo>
                <a:cubicBezTo>
                  <a:pt x="1292" y="388"/>
                  <a:pt x="1292" y="388"/>
                  <a:pt x="1292" y="388"/>
                </a:cubicBezTo>
                <a:cubicBezTo>
                  <a:pt x="1293" y="388"/>
                  <a:pt x="1293" y="388"/>
                  <a:pt x="1293" y="388"/>
                </a:cubicBezTo>
                <a:cubicBezTo>
                  <a:pt x="1293" y="388"/>
                  <a:pt x="1293" y="388"/>
                  <a:pt x="1293" y="388"/>
                </a:cubicBezTo>
                <a:cubicBezTo>
                  <a:pt x="1293" y="388"/>
                  <a:pt x="1293" y="388"/>
                  <a:pt x="1292" y="388"/>
                </a:cubicBezTo>
                <a:cubicBezTo>
                  <a:pt x="1292" y="388"/>
                  <a:pt x="1292" y="388"/>
                  <a:pt x="1292" y="388"/>
                </a:cubicBezTo>
                <a:moveTo>
                  <a:pt x="1267" y="356"/>
                </a:moveTo>
                <a:cubicBezTo>
                  <a:pt x="1258" y="356"/>
                  <a:pt x="1258" y="356"/>
                  <a:pt x="1258" y="356"/>
                </a:cubicBezTo>
                <a:cubicBezTo>
                  <a:pt x="1261" y="362"/>
                  <a:pt x="1261" y="362"/>
                  <a:pt x="1261" y="362"/>
                </a:cubicBezTo>
                <a:cubicBezTo>
                  <a:pt x="1267" y="362"/>
                  <a:pt x="1267" y="362"/>
                  <a:pt x="1267" y="362"/>
                </a:cubicBezTo>
                <a:cubicBezTo>
                  <a:pt x="1261" y="362"/>
                  <a:pt x="1261" y="362"/>
                  <a:pt x="1261" y="362"/>
                </a:cubicBezTo>
                <a:cubicBezTo>
                  <a:pt x="1261" y="371"/>
                  <a:pt x="1261" y="371"/>
                  <a:pt x="1261" y="371"/>
                </a:cubicBezTo>
                <a:cubicBezTo>
                  <a:pt x="1269" y="371"/>
                  <a:pt x="1269" y="371"/>
                  <a:pt x="1269" y="371"/>
                </a:cubicBezTo>
                <a:cubicBezTo>
                  <a:pt x="1277" y="374"/>
                  <a:pt x="1277" y="374"/>
                  <a:pt x="1277" y="374"/>
                </a:cubicBezTo>
                <a:cubicBezTo>
                  <a:pt x="1282" y="374"/>
                  <a:pt x="1282" y="374"/>
                  <a:pt x="1282" y="374"/>
                </a:cubicBezTo>
                <a:cubicBezTo>
                  <a:pt x="1289" y="379"/>
                  <a:pt x="1289" y="379"/>
                  <a:pt x="1289" y="379"/>
                </a:cubicBezTo>
                <a:cubicBezTo>
                  <a:pt x="1282" y="374"/>
                  <a:pt x="1282" y="374"/>
                  <a:pt x="1282" y="374"/>
                </a:cubicBezTo>
                <a:cubicBezTo>
                  <a:pt x="1277" y="374"/>
                  <a:pt x="1277" y="374"/>
                  <a:pt x="1277" y="374"/>
                </a:cubicBezTo>
                <a:cubicBezTo>
                  <a:pt x="1285" y="379"/>
                  <a:pt x="1285" y="379"/>
                  <a:pt x="1285" y="379"/>
                </a:cubicBezTo>
                <a:cubicBezTo>
                  <a:pt x="1282" y="390"/>
                  <a:pt x="1282" y="390"/>
                  <a:pt x="1282" y="390"/>
                </a:cubicBezTo>
                <a:cubicBezTo>
                  <a:pt x="1283" y="391"/>
                  <a:pt x="1283" y="391"/>
                  <a:pt x="1283" y="391"/>
                </a:cubicBezTo>
                <a:cubicBezTo>
                  <a:pt x="1295" y="391"/>
                  <a:pt x="1295" y="391"/>
                  <a:pt x="1295" y="391"/>
                </a:cubicBezTo>
                <a:cubicBezTo>
                  <a:pt x="1295" y="391"/>
                  <a:pt x="1295" y="391"/>
                  <a:pt x="1295" y="391"/>
                </a:cubicBezTo>
                <a:cubicBezTo>
                  <a:pt x="1295" y="391"/>
                  <a:pt x="1295" y="391"/>
                  <a:pt x="1295" y="391"/>
                </a:cubicBezTo>
                <a:cubicBezTo>
                  <a:pt x="1306" y="391"/>
                  <a:pt x="1306" y="391"/>
                  <a:pt x="1306" y="391"/>
                </a:cubicBezTo>
                <a:cubicBezTo>
                  <a:pt x="1309" y="384"/>
                  <a:pt x="1309" y="384"/>
                  <a:pt x="1309" y="384"/>
                </a:cubicBezTo>
                <a:cubicBezTo>
                  <a:pt x="1315" y="388"/>
                  <a:pt x="1315" y="388"/>
                  <a:pt x="1315" y="388"/>
                </a:cubicBezTo>
                <a:cubicBezTo>
                  <a:pt x="1320" y="391"/>
                  <a:pt x="1320" y="391"/>
                  <a:pt x="1320" y="391"/>
                </a:cubicBezTo>
                <a:cubicBezTo>
                  <a:pt x="1326" y="391"/>
                  <a:pt x="1326" y="391"/>
                  <a:pt x="1326" y="391"/>
                </a:cubicBezTo>
                <a:cubicBezTo>
                  <a:pt x="1321" y="385"/>
                  <a:pt x="1321" y="385"/>
                  <a:pt x="1321" y="385"/>
                </a:cubicBezTo>
                <a:cubicBezTo>
                  <a:pt x="1324" y="379"/>
                  <a:pt x="1324" y="379"/>
                  <a:pt x="1324" y="379"/>
                </a:cubicBezTo>
                <a:cubicBezTo>
                  <a:pt x="1283" y="359"/>
                  <a:pt x="1283" y="359"/>
                  <a:pt x="1283" y="359"/>
                </a:cubicBezTo>
                <a:cubicBezTo>
                  <a:pt x="1272" y="368"/>
                  <a:pt x="1272" y="368"/>
                  <a:pt x="1272" y="368"/>
                </a:cubicBezTo>
                <a:cubicBezTo>
                  <a:pt x="1264" y="364"/>
                  <a:pt x="1264" y="364"/>
                  <a:pt x="1264" y="364"/>
                </a:cubicBezTo>
                <a:cubicBezTo>
                  <a:pt x="1272" y="368"/>
                  <a:pt x="1272" y="368"/>
                  <a:pt x="1272" y="368"/>
                </a:cubicBezTo>
                <a:cubicBezTo>
                  <a:pt x="1267" y="356"/>
                  <a:pt x="1267" y="356"/>
                  <a:pt x="1267" y="356"/>
                </a:cubicBezTo>
                <a:moveTo>
                  <a:pt x="1231" y="348"/>
                </a:moveTo>
                <a:cubicBezTo>
                  <a:pt x="1218" y="348"/>
                  <a:pt x="1218" y="348"/>
                  <a:pt x="1218" y="348"/>
                </a:cubicBezTo>
                <a:cubicBezTo>
                  <a:pt x="1210" y="348"/>
                  <a:pt x="1211" y="350"/>
                  <a:pt x="1209" y="356"/>
                </a:cubicBezTo>
                <a:cubicBezTo>
                  <a:pt x="1212" y="356"/>
                  <a:pt x="1212" y="356"/>
                  <a:pt x="1212" y="356"/>
                </a:cubicBezTo>
                <a:cubicBezTo>
                  <a:pt x="1215" y="359"/>
                  <a:pt x="1218" y="362"/>
                  <a:pt x="1220" y="365"/>
                </a:cubicBezTo>
                <a:cubicBezTo>
                  <a:pt x="1223" y="356"/>
                  <a:pt x="1223" y="356"/>
                  <a:pt x="1223" y="356"/>
                </a:cubicBezTo>
                <a:cubicBezTo>
                  <a:pt x="1212" y="356"/>
                  <a:pt x="1212" y="356"/>
                  <a:pt x="1212" y="356"/>
                </a:cubicBezTo>
                <a:cubicBezTo>
                  <a:pt x="1223" y="353"/>
                  <a:pt x="1223" y="353"/>
                  <a:pt x="1223" y="353"/>
                </a:cubicBezTo>
                <a:cubicBezTo>
                  <a:pt x="1231" y="353"/>
                  <a:pt x="1228" y="353"/>
                  <a:pt x="1231" y="348"/>
                </a:cubicBezTo>
                <a:moveTo>
                  <a:pt x="1204" y="334"/>
                </a:moveTo>
                <a:cubicBezTo>
                  <a:pt x="1201" y="336"/>
                  <a:pt x="1201" y="336"/>
                  <a:pt x="1201" y="336"/>
                </a:cubicBezTo>
                <a:cubicBezTo>
                  <a:pt x="1204" y="334"/>
                  <a:pt x="1204" y="334"/>
                  <a:pt x="1204" y="334"/>
                </a:cubicBezTo>
                <a:moveTo>
                  <a:pt x="1113" y="329"/>
                </a:moveTo>
                <a:cubicBezTo>
                  <a:pt x="1133" y="362"/>
                  <a:pt x="1133" y="362"/>
                  <a:pt x="1133" y="362"/>
                </a:cubicBezTo>
                <a:cubicBezTo>
                  <a:pt x="1152" y="376"/>
                  <a:pt x="1152" y="376"/>
                  <a:pt x="1152" y="376"/>
                </a:cubicBezTo>
                <a:cubicBezTo>
                  <a:pt x="1152" y="376"/>
                  <a:pt x="1152" y="376"/>
                  <a:pt x="1152" y="376"/>
                </a:cubicBezTo>
                <a:cubicBezTo>
                  <a:pt x="1133" y="362"/>
                  <a:pt x="1133" y="362"/>
                  <a:pt x="1133" y="362"/>
                </a:cubicBezTo>
                <a:cubicBezTo>
                  <a:pt x="1155" y="382"/>
                  <a:pt x="1155" y="382"/>
                  <a:pt x="1155" y="382"/>
                </a:cubicBezTo>
                <a:cubicBezTo>
                  <a:pt x="1158" y="385"/>
                  <a:pt x="1158" y="385"/>
                  <a:pt x="1158" y="385"/>
                </a:cubicBezTo>
                <a:cubicBezTo>
                  <a:pt x="1183" y="388"/>
                  <a:pt x="1183" y="388"/>
                  <a:pt x="1183" y="388"/>
                </a:cubicBezTo>
                <a:cubicBezTo>
                  <a:pt x="1158" y="385"/>
                  <a:pt x="1158" y="385"/>
                  <a:pt x="1158" y="385"/>
                </a:cubicBezTo>
                <a:cubicBezTo>
                  <a:pt x="1182" y="391"/>
                  <a:pt x="1182" y="391"/>
                  <a:pt x="1182" y="391"/>
                </a:cubicBezTo>
                <a:cubicBezTo>
                  <a:pt x="1188" y="391"/>
                  <a:pt x="1188" y="391"/>
                  <a:pt x="1188" y="391"/>
                </a:cubicBezTo>
                <a:cubicBezTo>
                  <a:pt x="1188" y="391"/>
                  <a:pt x="1188" y="391"/>
                  <a:pt x="1188" y="391"/>
                </a:cubicBezTo>
                <a:cubicBezTo>
                  <a:pt x="1188" y="391"/>
                  <a:pt x="1188" y="391"/>
                  <a:pt x="1189" y="391"/>
                </a:cubicBezTo>
                <a:cubicBezTo>
                  <a:pt x="1204" y="391"/>
                  <a:pt x="1204" y="391"/>
                  <a:pt x="1204" y="391"/>
                </a:cubicBezTo>
                <a:cubicBezTo>
                  <a:pt x="1204" y="388"/>
                  <a:pt x="1204" y="388"/>
                  <a:pt x="1204" y="388"/>
                </a:cubicBezTo>
                <a:cubicBezTo>
                  <a:pt x="1180" y="382"/>
                  <a:pt x="1180" y="382"/>
                  <a:pt x="1180" y="382"/>
                </a:cubicBezTo>
                <a:cubicBezTo>
                  <a:pt x="1155" y="379"/>
                  <a:pt x="1155" y="379"/>
                  <a:pt x="1155" y="379"/>
                </a:cubicBezTo>
                <a:cubicBezTo>
                  <a:pt x="1155" y="362"/>
                  <a:pt x="1155" y="362"/>
                  <a:pt x="1155" y="362"/>
                </a:cubicBezTo>
                <a:cubicBezTo>
                  <a:pt x="1144" y="356"/>
                  <a:pt x="1144" y="356"/>
                  <a:pt x="1144" y="356"/>
                </a:cubicBezTo>
                <a:cubicBezTo>
                  <a:pt x="1144" y="356"/>
                  <a:pt x="1144" y="356"/>
                  <a:pt x="1144" y="356"/>
                </a:cubicBezTo>
                <a:cubicBezTo>
                  <a:pt x="1144" y="354"/>
                  <a:pt x="1144" y="354"/>
                  <a:pt x="1144" y="354"/>
                </a:cubicBezTo>
                <a:cubicBezTo>
                  <a:pt x="1142" y="351"/>
                  <a:pt x="1142" y="351"/>
                  <a:pt x="1142" y="351"/>
                </a:cubicBezTo>
                <a:cubicBezTo>
                  <a:pt x="1138" y="348"/>
                  <a:pt x="1138" y="348"/>
                  <a:pt x="1138" y="348"/>
                </a:cubicBezTo>
                <a:cubicBezTo>
                  <a:pt x="1136" y="345"/>
                  <a:pt x="1136" y="345"/>
                  <a:pt x="1136" y="345"/>
                </a:cubicBezTo>
                <a:cubicBezTo>
                  <a:pt x="1113" y="329"/>
                  <a:pt x="1113" y="329"/>
                  <a:pt x="1113" y="329"/>
                </a:cubicBezTo>
                <a:moveTo>
                  <a:pt x="1201" y="328"/>
                </a:moveTo>
                <a:cubicBezTo>
                  <a:pt x="1196" y="328"/>
                  <a:pt x="1196" y="328"/>
                  <a:pt x="1196" y="328"/>
                </a:cubicBezTo>
                <a:cubicBezTo>
                  <a:pt x="1171" y="348"/>
                  <a:pt x="1171" y="348"/>
                  <a:pt x="1171" y="348"/>
                </a:cubicBezTo>
                <a:cubicBezTo>
                  <a:pt x="1171" y="348"/>
                  <a:pt x="1171" y="348"/>
                  <a:pt x="1171" y="348"/>
                </a:cubicBezTo>
                <a:cubicBezTo>
                  <a:pt x="1166" y="345"/>
                  <a:pt x="1166" y="345"/>
                  <a:pt x="1166" y="345"/>
                </a:cubicBezTo>
                <a:cubicBezTo>
                  <a:pt x="1166" y="356"/>
                  <a:pt x="1166" y="356"/>
                  <a:pt x="1166" y="356"/>
                </a:cubicBezTo>
                <a:cubicBezTo>
                  <a:pt x="1171" y="359"/>
                  <a:pt x="1171" y="359"/>
                  <a:pt x="1171" y="359"/>
                </a:cubicBezTo>
                <a:cubicBezTo>
                  <a:pt x="1171" y="358"/>
                  <a:pt x="1168" y="354"/>
                  <a:pt x="1168" y="351"/>
                </a:cubicBezTo>
                <a:cubicBezTo>
                  <a:pt x="1168" y="351"/>
                  <a:pt x="1168" y="351"/>
                  <a:pt x="1168" y="351"/>
                </a:cubicBezTo>
                <a:cubicBezTo>
                  <a:pt x="1168" y="354"/>
                  <a:pt x="1171" y="358"/>
                  <a:pt x="1171" y="359"/>
                </a:cubicBezTo>
                <a:cubicBezTo>
                  <a:pt x="1188" y="368"/>
                  <a:pt x="1188" y="368"/>
                  <a:pt x="1188" y="368"/>
                </a:cubicBezTo>
                <a:cubicBezTo>
                  <a:pt x="1190" y="371"/>
                  <a:pt x="1190" y="371"/>
                  <a:pt x="1190" y="371"/>
                </a:cubicBezTo>
                <a:cubicBezTo>
                  <a:pt x="1204" y="345"/>
                  <a:pt x="1204" y="345"/>
                  <a:pt x="1204" y="345"/>
                </a:cubicBezTo>
                <a:cubicBezTo>
                  <a:pt x="1201" y="342"/>
                  <a:pt x="1201" y="342"/>
                  <a:pt x="1201" y="342"/>
                </a:cubicBezTo>
                <a:cubicBezTo>
                  <a:pt x="1201" y="336"/>
                  <a:pt x="1201" y="336"/>
                  <a:pt x="1201" y="336"/>
                </a:cubicBezTo>
                <a:cubicBezTo>
                  <a:pt x="1204" y="334"/>
                  <a:pt x="1204" y="334"/>
                  <a:pt x="1204" y="334"/>
                </a:cubicBezTo>
                <a:cubicBezTo>
                  <a:pt x="1201" y="328"/>
                  <a:pt x="1201" y="328"/>
                  <a:pt x="1201" y="328"/>
                </a:cubicBezTo>
                <a:moveTo>
                  <a:pt x="1201" y="328"/>
                </a:moveTo>
                <a:cubicBezTo>
                  <a:pt x="1196" y="328"/>
                  <a:pt x="1196" y="328"/>
                  <a:pt x="1196" y="328"/>
                </a:cubicBezTo>
                <a:cubicBezTo>
                  <a:pt x="1201" y="328"/>
                  <a:pt x="1201" y="328"/>
                  <a:pt x="1201" y="328"/>
                </a:cubicBezTo>
                <a:moveTo>
                  <a:pt x="1207" y="328"/>
                </a:moveTo>
                <a:cubicBezTo>
                  <a:pt x="1201" y="328"/>
                  <a:pt x="1201" y="328"/>
                  <a:pt x="1201" y="328"/>
                </a:cubicBezTo>
                <a:cubicBezTo>
                  <a:pt x="1204" y="334"/>
                  <a:pt x="1204" y="334"/>
                  <a:pt x="1204" y="334"/>
                </a:cubicBezTo>
                <a:cubicBezTo>
                  <a:pt x="1207" y="328"/>
                  <a:pt x="1207" y="328"/>
                  <a:pt x="1207" y="328"/>
                </a:cubicBezTo>
                <a:moveTo>
                  <a:pt x="1131" y="322"/>
                </a:moveTo>
                <a:cubicBezTo>
                  <a:pt x="1128" y="322"/>
                  <a:pt x="1128" y="322"/>
                  <a:pt x="1128" y="322"/>
                </a:cubicBezTo>
                <a:cubicBezTo>
                  <a:pt x="1133" y="334"/>
                  <a:pt x="1133" y="334"/>
                  <a:pt x="1133" y="334"/>
                </a:cubicBezTo>
                <a:cubicBezTo>
                  <a:pt x="1133" y="336"/>
                  <a:pt x="1133" y="336"/>
                  <a:pt x="1133" y="336"/>
                </a:cubicBezTo>
                <a:cubicBezTo>
                  <a:pt x="1142" y="346"/>
                  <a:pt x="1142" y="346"/>
                  <a:pt x="1142" y="346"/>
                </a:cubicBezTo>
                <a:cubicBezTo>
                  <a:pt x="1143" y="342"/>
                  <a:pt x="1143" y="342"/>
                  <a:pt x="1143" y="342"/>
                </a:cubicBezTo>
                <a:cubicBezTo>
                  <a:pt x="1142" y="346"/>
                  <a:pt x="1142" y="346"/>
                  <a:pt x="1142" y="346"/>
                </a:cubicBezTo>
                <a:cubicBezTo>
                  <a:pt x="1133" y="336"/>
                  <a:pt x="1133" y="336"/>
                  <a:pt x="1133" y="336"/>
                </a:cubicBezTo>
                <a:cubicBezTo>
                  <a:pt x="1136" y="345"/>
                  <a:pt x="1136" y="345"/>
                  <a:pt x="1136" y="345"/>
                </a:cubicBezTo>
                <a:cubicBezTo>
                  <a:pt x="1138" y="348"/>
                  <a:pt x="1138" y="348"/>
                  <a:pt x="1138" y="348"/>
                </a:cubicBezTo>
                <a:cubicBezTo>
                  <a:pt x="1142" y="351"/>
                  <a:pt x="1142" y="351"/>
                  <a:pt x="1142" y="351"/>
                </a:cubicBezTo>
                <a:cubicBezTo>
                  <a:pt x="1144" y="354"/>
                  <a:pt x="1144" y="354"/>
                  <a:pt x="1144" y="354"/>
                </a:cubicBezTo>
                <a:cubicBezTo>
                  <a:pt x="1142" y="351"/>
                  <a:pt x="1142" y="351"/>
                  <a:pt x="1142" y="351"/>
                </a:cubicBezTo>
                <a:cubicBezTo>
                  <a:pt x="1138" y="347"/>
                  <a:pt x="1138" y="347"/>
                  <a:pt x="1138" y="347"/>
                </a:cubicBezTo>
                <a:cubicBezTo>
                  <a:pt x="1141" y="346"/>
                  <a:pt x="1141" y="346"/>
                  <a:pt x="1141" y="346"/>
                </a:cubicBezTo>
                <a:cubicBezTo>
                  <a:pt x="1147" y="348"/>
                  <a:pt x="1147" y="348"/>
                  <a:pt x="1147" y="348"/>
                </a:cubicBezTo>
                <a:cubicBezTo>
                  <a:pt x="1144" y="331"/>
                  <a:pt x="1144" y="331"/>
                  <a:pt x="1144" y="331"/>
                </a:cubicBezTo>
                <a:cubicBezTo>
                  <a:pt x="1136" y="325"/>
                  <a:pt x="1136" y="325"/>
                  <a:pt x="1136" y="325"/>
                </a:cubicBezTo>
                <a:cubicBezTo>
                  <a:pt x="1133" y="325"/>
                  <a:pt x="1133" y="325"/>
                  <a:pt x="1133" y="325"/>
                </a:cubicBezTo>
                <a:cubicBezTo>
                  <a:pt x="1131" y="322"/>
                  <a:pt x="1131" y="322"/>
                  <a:pt x="1131" y="322"/>
                </a:cubicBezTo>
                <a:moveTo>
                  <a:pt x="1125" y="319"/>
                </a:moveTo>
                <a:cubicBezTo>
                  <a:pt x="1128" y="322"/>
                  <a:pt x="1128" y="322"/>
                  <a:pt x="1128" y="322"/>
                </a:cubicBezTo>
                <a:cubicBezTo>
                  <a:pt x="1125" y="319"/>
                  <a:pt x="1125" y="319"/>
                  <a:pt x="1125" y="319"/>
                </a:cubicBezTo>
                <a:moveTo>
                  <a:pt x="1055" y="314"/>
                </a:moveTo>
                <a:cubicBezTo>
                  <a:pt x="1049" y="314"/>
                  <a:pt x="1049" y="314"/>
                  <a:pt x="1049" y="314"/>
                </a:cubicBezTo>
                <a:cubicBezTo>
                  <a:pt x="1049" y="325"/>
                  <a:pt x="1049" y="325"/>
                  <a:pt x="1049" y="325"/>
                </a:cubicBezTo>
                <a:cubicBezTo>
                  <a:pt x="1055" y="325"/>
                  <a:pt x="1055" y="325"/>
                  <a:pt x="1055" y="325"/>
                </a:cubicBezTo>
                <a:cubicBezTo>
                  <a:pt x="1049" y="325"/>
                  <a:pt x="1049" y="325"/>
                  <a:pt x="1049" y="325"/>
                </a:cubicBezTo>
                <a:cubicBezTo>
                  <a:pt x="1058" y="328"/>
                  <a:pt x="1058" y="328"/>
                  <a:pt x="1058" y="328"/>
                </a:cubicBezTo>
                <a:cubicBezTo>
                  <a:pt x="1055" y="319"/>
                  <a:pt x="1055" y="319"/>
                  <a:pt x="1055" y="319"/>
                </a:cubicBezTo>
                <a:cubicBezTo>
                  <a:pt x="1055" y="314"/>
                  <a:pt x="1055" y="314"/>
                  <a:pt x="1055" y="314"/>
                </a:cubicBezTo>
                <a:moveTo>
                  <a:pt x="1128" y="314"/>
                </a:moveTo>
                <a:cubicBezTo>
                  <a:pt x="1128" y="314"/>
                  <a:pt x="1128" y="314"/>
                  <a:pt x="1128" y="314"/>
                </a:cubicBezTo>
                <a:cubicBezTo>
                  <a:pt x="1125" y="319"/>
                  <a:pt x="1125" y="319"/>
                  <a:pt x="1125" y="319"/>
                </a:cubicBezTo>
                <a:cubicBezTo>
                  <a:pt x="1128" y="322"/>
                  <a:pt x="1128" y="322"/>
                  <a:pt x="1128" y="322"/>
                </a:cubicBezTo>
                <a:cubicBezTo>
                  <a:pt x="1131" y="322"/>
                  <a:pt x="1131" y="322"/>
                  <a:pt x="1131" y="322"/>
                </a:cubicBezTo>
                <a:cubicBezTo>
                  <a:pt x="1131" y="317"/>
                  <a:pt x="1131" y="317"/>
                  <a:pt x="1131" y="317"/>
                </a:cubicBezTo>
                <a:cubicBezTo>
                  <a:pt x="1128" y="314"/>
                  <a:pt x="1128" y="314"/>
                  <a:pt x="1128" y="314"/>
                </a:cubicBezTo>
                <a:moveTo>
                  <a:pt x="1237" y="314"/>
                </a:moveTo>
                <a:cubicBezTo>
                  <a:pt x="1231" y="317"/>
                  <a:pt x="1231" y="317"/>
                  <a:pt x="1231" y="317"/>
                </a:cubicBezTo>
                <a:cubicBezTo>
                  <a:pt x="1237" y="317"/>
                  <a:pt x="1237" y="317"/>
                  <a:pt x="1237" y="317"/>
                </a:cubicBezTo>
                <a:cubicBezTo>
                  <a:pt x="1237" y="314"/>
                  <a:pt x="1237" y="314"/>
                  <a:pt x="1237" y="314"/>
                </a:cubicBezTo>
                <a:moveTo>
                  <a:pt x="481" y="308"/>
                </a:moveTo>
                <a:cubicBezTo>
                  <a:pt x="481" y="308"/>
                  <a:pt x="481" y="308"/>
                  <a:pt x="481" y="308"/>
                </a:cubicBezTo>
                <a:moveTo>
                  <a:pt x="1234" y="299"/>
                </a:moveTo>
                <a:cubicBezTo>
                  <a:pt x="1228" y="299"/>
                  <a:pt x="1228" y="299"/>
                  <a:pt x="1228" y="299"/>
                </a:cubicBezTo>
                <a:cubicBezTo>
                  <a:pt x="1228" y="309"/>
                  <a:pt x="1228" y="309"/>
                  <a:pt x="1228" y="309"/>
                </a:cubicBezTo>
                <a:cubicBezTo>
                  <a:pt x="1223" y="302"/>
                  <a:pt x="1223" y="302"/>
                  <a:pt x="1223" y="302"/>
                </a:cubicBezTo>
                <a:cubicBezTo>
                  <a:pt x="1220" y="302"/>
                  <a:pt x="1220" y="302"/>
                  <a:pt x="1220" y="302"/>
                </a:cubicBezTo>
                <a:cubicBezTo>
                  <a:pt x="1218" y="305"/>
                  <a:pt x="1218" y="305"/>
                  <a:pt x="1218" y="305"/>
                </a:cubicBezTo>
                <a:cubicBezTo>
                  <a:pt x="1221" y="314"/>
                  <a:pt x="1221" y="314"/>
                  <a:pt x="1221" y="314"/>
                </a:cubicBezTo>
                <a:cubicBezTo>
                  <a:pt x="1218" y="325"/>
                  <a:pt x="1218" y="325"/>
                  <a:pt x="1218" y="325"/>
                </a:cubicBezTo>
                <a:cubicBezTo>
                  <a:pt x="1225" y="322"/>
                  <a:pt x="1225" y="322"/>
                  <a:pt x="1225" y="322"/>
                </a:cubicBezTo>
                <a:cubicBezTo>
                  <a:pt x="1228" y="328"/>
                  <a:pt x="1228" y="328"/>
                  <a:pt x="1228" y="328"/>
                </a:cubicBezTo>
                <a:cubicBezTo>
                  <a:pt x="1234" y="328"/>
                  <a:pt x="1234" y="328"/>
                  <a:pt x="1234" y="328"/>
                </a:cubicBezTo>
                <a:cubicBezTo>
                  <a:pt x="1228" y="328"/>
                  <a:pt x="1228" y="328"/>
                  <a:pt x="1228" y="328"/>
                </a:cubicBezTo>
                <a:cubicBezTo>
                  <a:pt x="1234" y="328"/>
                  <a:pt x="1234" y="328"/>
                  <a:pt x="1234" y="328"/>
                </a:cubicBezTo>
                <a:cubicBezTo>
                  <a:pt x="1237" y="317"/>
                  <a:pt x="1237" y="317"/>
                  <a:pt x="1237" y="317"/>
                </a:cubicBezTo>
                <a:cubicBezTo>
                  <a:pt x="1231" y="317"/>
                  <a:pt x="1231" y="317"/>
                  <a:pt x="1231" y="317"/>
                </a:cubicBezTo>
                <a:cubicBezTo>
                  <a:pt x="1228" y="322"/>
                  <a:pt x="1228" y="322"/>
                  <a:pt x="1228" y="322"/>
                </a:cubicBezTo>
                <a:cubicBezTo>
                  <a:pt x="1231" y="317"/>
                  <a:pt x="1231" y="317"/>
                  <a:pt x="1231" y="317"/>
                </a:cubicBezTo>
                <a:cubicBezTo>
                  <a:pt x="1226" y="317"/>
                  <a:pt x="1226" y="317"/>
                  <a:pt x="1226" y="317"/>
                </a:cubicBezTo>
                <a:cubicBezTo>
                  <a:pt x="1234" y="305"/>
                  <a:pt x="1234" y="305"/>
                  <a:pt x="1234" y="305"/>
                </a:cubicBezTo>
                <a:cubicBezTo>
                  <a:pt x="1234" y="299"/>
                  <a:pt x="1234" y="299"/>
                  <a:pt x="1234" y="299"/>
                </a:cubicBezTo>
                <a:moveTo>
                  <a:pt x="437" y="299"/>
                </a:moveTo>
                <a:cubicBezTo>
                  <a:pt x="432" y="305"/>
                  <a:pt x="432" y="305"/>
                  <a:pt x="432" y="305"/>
                </a:cubicBezTo>
                <a:cubicBezTo>
                  <a:pt x="435" y="314"/>
                  <a:pt x="435" y="314"/>
                  <a:pt x="435" y="314"/>
                </a:cubicBezTo>
                <a:cubicBezTo>
                  <a:pt x="438" y="311"/>
                  <a:pt x="438" y="311"/>
                  <a:pt x="438" y="311"/>
                </a:cubicBezTo>
                <a:cubicBezTo>
                  <a:pt x="440" y="305"/>
                  <a:pt x="440" y="305"/>
                  <a:pt x="440" y="305"/>
                </a:cubicBezTo>
                <a:cubicBezTo>
                  <a:pt x="437" y="299"/>
                  <a:pt x="437" y="299"/>
                  <a:pt x="437" y="299"/>
                </a:cubicBezTo>
                <a:moveTo>
                  <a:pt x="1027" y="297"/>
                </a:moveTo>
                <a:cubicBezTo>
                  <a:pt x="1028" y="302"/>
                  <a:pt x="1028" y="302"/>
                  <a:pt x="1028" y="302"/>
                </a:cubicBezTo>
                <a:cubicBezTo>
                  <a:pt x="1033" y="305"/>
                  <a:pt x="1033" y="305"/>
                  <a:pt x="1033" y="305"/>
                </a:cubicBezTo>
                <a:cubicBezTo>
                  <a:pt x="1027" y="297"/>
                  <a:pt x="1027" y="297"/>
                  <a:pt x="1027" y="297"/>
                </a:cubicBezTo>
                <a:moveTo>
                  <a:pt x="1123" y="294"/>
                </a:moveTo>
                <a:cubicBezTo>
                  <a:pt x="1125" y="297"/>
                  <a:pt x="1125" y="297"/>
                  <a:pt x="1125" y="297"/>
                </a:cubicBezTo>
                <a:cubicBezTo>
                  <a:pt x="1123" y="294"/>
                  <a:pt x="1123" y="294"/>
                  <a:pt x="1123" y="294"/>
                </a:cubicBezTo>
                <a:moveTo>
                  <a:pt x="1226" y="293"/>
                </a:moveTo>
                <a:cubicBezTo>
                  <a:pt x="1220" y="297"/>
                  <a:pt x="1220" y="297"/>
                  <a:pt x="1220" y="297"/>
                </a:cubicBezTo>
                <a:cubicBezTo>
                  <a:pt x="1226" y="299"/>
                  <a:pt x="1226" y="299"/>
                  <a:pt x="1226" y="299"/>
                </a:cubicBezTo>
                <a:cubicBezTo>
                  <a:pt x="1226" y="293"/>
                  <a:pt x="1226" y="293"/>
                  <a:pt x="1226" y="293"/>
                </a:cubicBezTo>
                <a:moveTo>
                  <a:pt x="1131" y="293"/>
                </a:moveTo>
                <a:cubicBezTo>
                  <a:pt x="1125" y="302"/>
                  <a:pt x="1125" y="302"/>
                  <a:pt x="1125" y="302"/>
                </a:cubicBezTo>
                <a:cubicBezTo>
                  <a:pt x="1124" y="313"/>
                  <a:pt x="1119" y="314"/>
                  <a:pt x="1125" y="319"/>
                </a:cubicBezTo>
                <a:cubicBezTo>
                  <a:pt x="1128" y="314"/>
                  <a:pt x="1128" y="314"/>
                  <a:pt x="1128" y="314"/>
                </a:cubicBezTo>
                <a:cubicBezTo>
                  <a:pt x="1131" y="296"/>
                  <a:pt x="1131" y="296"/>
                  <a:pt x="1131" y="296"/>
                </a:cubicBezTo>
                <a:cubicBezTo>
                  <a:pt x="1150" y="311"/>
                  <a:pt x="1150" y="311"/>
                  <a:pt x="1150" y="311"/>
                </a:cubicBezTo>
                <a:cubicBezTo>
                  <a:pt x="1131" y="293"/>
                  <a:pt x="1131" y="293"/>
                  <a:pt x="1131" y="293"/>
                </a:cubicBezTo>
                <a:moveTo>
                  <a:pt x="1218" y="285"/>
                </a:moveTo>
                <a:cubicBezTo>
                  <a:pt x="1215" y="291"/>
                  <a:pt x="1215" y="291"/>
                  <a:pt x="1215" y="291"/>
                </a:cubicBezTo>
                <a:cubicBezTo>
                  <a:pt x="1215" y="294"/>
                  <a:pt x="1215" y="294"/>
                  <a:pt x="1215" y="294"/>
                </a:cubicBezTo>
                <a:cubicBezTo>
                  <a:pt x="1215" y="297"/>
                  <a:pt x="1215" y="297"/>
                  <a:pt x="1215" y="297"/>
                </a:cubicBezTo>
                <a:cubicBezTo>
                  <a:pt x="1215" y="299"/>
                  <a:pt x="1215" y="299"/>
                  <a:pt x="1215" y="299"/>
                </a:cubicBezTo>
                <a:cubicBezTo>
                  <a:pt x="1218" y="299"/>
                  <a:pt x="1218" y="299"/>
                  <a:pt x="1218" y="299"/>
                </a:cubicBezTo>
                <a:cubicBezTo>
                  <a:pt x="1218" y="297"/>
                  <a:pt x="1218" y="297"/>
                  <a:pt x="1218" y="297"/>
                </a:cubicBezTo>
                <a:cubicBezTo>
                  <a:pt x="1218" y="285"/>
                  <a:pt x="1218" y="285"/>
                  <a:pt x="1218" y="285"/>
                </a:cubicBezTo>
                <a:moveTo>
                  <a:pt x="1220" y="282"/>
                </a:moveTo>
                <a:cubicBezTo>
                  <a:pt x="1218" y="285"/>
                  <a:pt x="1218" y="285"/>
                  <a:pt x="1218" y="285"/>
                </a:cubicBezTo>
                <a:cubicBezTo>
                  <a:pt x="1220" y="282"/>
                  <a:pt x="1220" y="282"/>
                  <a:pt x="1220" y="282"/>
                </a:cubicBezTo>
                <a:moveTo>
                  <a:pt x="1118" y="282"/>
                </a:moveTo>
                <a:cubicBezTo>
                  <a:pt x="1114" y="285"/>
                  <a:pt x="1114" y="285"/>
                  <a:pt x="1114" y="285"/>
                </a:cubicBezTo>
                <a:cubicBezTo>
                  <a:pt x="1119" y="285"/>
                  <a:pt x="1119" y="285"/>
                  <a:pt x="1119" y="285"/>
                </a:cubicBezTo>
                <a:cubicBezTo>
                  <a:pt x="1123" y="291"/>
                  <a:pt x="1123" y="291"/>
                  <a:pt x="1123" y="291"/>
                </a:cubicBezTo>
                <a:cubicBezTo>
                  <a:pt x="1118" y="282"/>
                  <a:pt x="1118" y="282"/>
                  <a:pt x="1118" y="282"/>
                </a:cubicBezTo>
                <a:moveTo>
                  <a:pt x="318" y="279"/>
                </a:moveTo>
                <a:cubicBezTo>
                  <a:pt x="321" y="282"/>
                  <a:pt x="321" y="282"/>
                  <a:pt x="321" y="282"/>
                </a:cubicBezTo>
                <a:cubicBezTo>
                  <a:pt x="318" y="279"/>
                  <a:pt x="318" y="279"/>
                  <a:pt x="318" y="279"/>
                </a:cubicBezTo>
                <a:moveTo>
                  <a:pt x="313" y="277"/>
                </a:moveTo>
                <a:cubicBezTo>
                  <a:pt x="315" y="279"/>
                  <a:pt x="315" y="279"/>
                  <a:pt x="315" y="279"/>
                </a:cubicBezTo>
                <a:cubicBezTo>
                  <a:pt x="313" y="277"/>
                  <a:pt x="313" y="277"/>
                  <a:pt x="313" y="277"/>
                </a:cubicBezTo>
                <a:moveTo>
                  <a:pt x="1218" y="277"/>
                </a:moveTo>
                <a:cubicBezTo>
                  <a:pt x="1215" y="277"/>
                  <a:pt x="1215" y="277"/>
                  <a:pt x="1215" y="277"/>
                </a:cubicBezTo>
                <a:cubicBezTo>
                  <a:pt x="1212" y="285"/>
                  <a:pt x="1212" y="285"/>
                  <a:pt x="1212" y="285"/>
                </a:cubicBezTo>
                <a:cubicBezTo>
                  <a:pt x="1212" y="291"/>
                  <a:pt x="1212" y="291"/>
                  <a:pt x="1212" y="291"/>
                </a:cubicBezTo>
                <a:cubicBezTo>
                  <a:pt x="1215" y="291"/>
                  <a:pt x="1215" y="291"/>
                  <a:pt x="1215" y="291"/>
                </a:cubicBezTo>
                <a:cubicBezTo>
                  <a:pt x="1218" y="285"/>
                  <a:pt x="1218" y="285"/>
                  <a:pt x="1218" y="285"/>
                </a:cubicBezTo>
                <a:cubicBezTo>
                  <a:pt x="1220" y="282"/>
                  <a:pt x="1220" y="282"/>
                  <a:pt x="1220" y="282"/>
                </a:cubicBezTo>
                <a:cubicBezTo>
                  <a:pt x="1220" y="279"/>
                  <a:pt x="1220" y="279"/>
                  <a:pt x="1220" y="279"/>
                </a:cubicBezTo>
                <a:cubicBezTo>
                  <a:pt x="1218" y="277"/>
                  <a:pt x="1218" y="277"/>
                  <a:pt x="1218" y="277"/>
                </a:cubicBezTo>
                <a:moveTo>
                  <a:pt x="1218" y="277"/>
                </a:moveTo>
                <a:cubicBezTo>
                  <a:pt x="1215" y="277"/>
                  <a:pt x="1215" y="277"/>
                  <a:pt x="1215" y="277"/>
                </a:cubicBezTo>
                <a:cubicBezTo>
                  <a:pt x="1212" y="285"/>
                  <a:pt x="1212" y="285"/>
                  <a:pt x="1212" y="285"/>
                </a:cubicBezTo>
                <a:cubicBezTo>
                  <a:pt x="1215" y="277"/>
                  <a:pt x="1215" y="277"/>
                  <a:pt x="1215" y="277"/>
                </a:cubicBezTo>
                <a:cubicBezTo>
                  <a:pt x="1218" y="277"/>
                  <a:pt x="1218" y="277"/>
                  <a:pt x="1218" y="277"/>
                </a:cubicBezTo>
                <a:moveTo>
                  <a:pt x="1218" y="277"/>
                </a:moveTo>
                <a:cubicBezTo>
                  <a:pt x="1220" y="279"/>
                  <a:pt x="1220" y="279"/>
                  <a:pt x="1220" y="279"/>
                </a:cubicBezTo>
                <a:cubicBezTo>
                  <a:pt x="1218" y="277"/>
                  <a:pt x="1218" y="277"/>
                  <a:pt x="1218" y="277"/>
                </a:cubicBezTo>
                <a:moveTo>
                  <a:pt x="416" y="274"/>
                </a:moveTo>
                <a:cubicBezTo>
                  <a:pt x="411" y="274"/>
                  <a:pt x="411" y="274"/>
                  <a:pt x="411" y="274"/>
                </a:cubicBezTo>
                <a:cubicBezTo>
                  <a:pt x="411" y="279"/>
                  <a:pt x="411" y="279"/>
                  <a:pt x="411" y="279"/>
                </a:cubicBezTo>
                <a:cubicBezTo>
                  <a:pt x="416" y="279"/>
                  <a:pt x="416" y="279"/>
                  <a:pt x="416" y="279"/>
                </a:cubicBezTo>
                <a:cubicBezTo>
                  <a:pt x="416" y="274"/>
                  <a:pt x="416" y="274"/>
                  <a:pt x="416" y="274"/>
                </a:cubicBezTo>
                <a:moveTo>
                  <a:pt x="460" y="274"/>
                </a:moveTo>
                <a:cubicBezTo>
                  <a:pt x="454" y="274"/>
                  <a:pt x="454" y="274"/>
                  <a:pt x="454" y="274"/>
                </a:cubicBezTo>
                <a:cubicBezTo>
                  <a:pt x="454" y="279"/>
                  <a:pt x="454" y="279"/>
                  <a:pt x="454" y="279"/>
                </a:cubicBezTo>
                <a:cubicBezTo>
                  <a:pt x="460" y="279"/>
                  <a:pt x="460" y="279"/>
                  <a:pt x="460" y="279"/>
                </a:cubicBezTo>
                <a:cubicBezTo>
                  <a:pt x="460" y="274"/>
                  <a:pt x="460" y="274"/>
                  <a:pt x="460" y="274"/>
                </a:cubicBezTo>
                <a:moveTo>
                  <a:pt x="449" y="271"/>
                </a:moveTo>
                <a:cubicBezTo>
                  <a:pt x="443" y="271"/>
                  <a:pt x="443" y="271"/>
                  <a:pt x="443" y="271"/>
                </a:cubicBezTo>
                <a:cubicBezTo>
                  <a:pt x="443" y="277"/>
                  <a:pt x="443" y="277"/>
                  <a:pt x="443" y="277"/>
                </a:cubicBezTo>
                <a:cubicBezTo>
                  <a:pt x="449" y="277"/>
                  <a:pt x="449" y="277"/>
                  <a:pt x="449" y="277"/>
                </a:cubicBezTo>
                <a:cubicBezTo>
                  <a:pt x="449" y="271"/>
                  <a:pt x="449" y="271"/>
                  <a:pt x="449" y="271"/>
                </a:cubicBezTo>
                <a:moveTo>
                  <a:pt x="101" y="268"/>
                </a:moveTo>
                <a:cubicBezTo>
                  <a:pt x="95" y="268"/>
                  <a:pt x="95" y="268"/>
                  <a:pt x="95" y="268"/>
                </a:cubicBezTo>
                <a:cubicBezTo>
                  <a:pt x="95" y="274"/>
                  <a:pt x="95" y="274"/>
                  <a:pt x="95" y="274"/>
                </a:cubicBezTo>
                <a:cubicBezTo>
                  <a:pt x="101" y="274"/>
                  <a:pt x="101" y="274"/>
                  <a:pt x="101" y="274"/>
                </a:cubicBezTo>
                <a:cubicBezTo>
                  <a:pt x="101" y="268"/>
                  <a:pt x="101" y="268"/>
                  <a:pt x="101" y="268"/>
                </a:cubicBezTo>
                <a:moveTo>
                  <a:pt x="1173" y="267"/>
                </a:moveTo>
                <a:cubicBezTo>
                  <a:pt x="1165" y="275"/>
                  <a:pt x="1165" y="275"/>
                  <a:pt x="1165" y="275"/>
                </a:cubicBezTo>
                <a:cubicBezTo>
                  <a:pt x="1175" y="270"/>
                  <a:pt x="1175" y="270"/>
                  <a:pt x="1175" y="270"/>
                </a:cubicBezTo>
                <a:cubicBezTo>
                  <a:pt x="1173" y="267"/>
                  <a:pt x="1173" y="267"/>
                  <a:pt x="1173" y="267"/>
                </a:cubicBezTo>
                <a:moveTo>
                  <a:pt x="299" y="262"/>
                </a:moveTo>
                <a:cubicBezTo>
                  <a:pt x="299" y="271"/>
                  <a:pt x="299" y="271"/>
                  <a:pt x="299" y="271"/>
                </a:cubicBezTo>
                <a:cubicBezTo>
                  <a:pt x="310" y="277"/>
                  <a:pt x="310" y="277"/>
                  <a:pt x="310" y="277"/>
                </a:cubicBezTo>
                <a:cubicBezTo>
                  <a:pt x="303" y="270"/>
                  <a:pt x="303" y="270"/>
                  <a:pt x="303" y="270"/>
                </a:cubicBezTo>
                <a:cubicBezTo>
                  <a:pt x="299" y="262"/>
                  <a:pt x="299" y="262"/>
                  <a:pt x="299" y="262"/>
                </a:cubicBezTo>
                <a:moveTo>
                  <a:pt x="1022" y="260"/>
                </a:moveTo>
                <a:cubicBezTo>
                  <a:pt x="1017" y="262"/>
                  <a:pt x="1017" y="262"/>
                  <a:pt x="1017" y="262"/>
                </a:cubicBezTo>
                <a:cubicBezTo>
                  <a:pt x="1022" y="279"/>
                  <a:pt x="1022" y="279"/>
                  <a:pt x="1022" y="279"/>
                </a:cubicBezTo>
                <a:cubicBezTo>
                  <a:pt x="1022" y="260"/>
                  <a:pt x="1022" y="260"/>
                  <a:pt x="1022" y="260"/>
                </a:cubicBezTo>
                <a:moveTo>
                  <a:pt x="1082" y="260"/>
                </a:moveTo>
                <a:cubicBezTo>
                  <a:pt x="1078" y="263"/>
                  <a:pt x="1068" y="272"/>
                  <a:pt x="1065" y="277"/>
                </a:cubicBezTo>
                <a:cubicBezTo>
                  <a:pt x="1076" y="269"/>
                  <a:pt x="1075" y="272"/>
                  <a:pt x="1082" y="260"/>
                </a:cubicBezTo>
                <a:moveTo>
                  <a:pt x="1185" y="257"/>
                </a:moveTo>
                <a:cubicBezTo>
                  <a:pt x="1177" y="262"/>
                  <a:pt x="1177" y="262"/>
                  <a:pt x="1177" y="262"/>
                </a:cubicBezTo>
                <a:cubicBezTo>
                  <a:pt x="1182" y="262"/>
                  <a:pt x="1182" y="262"/>
                  <a:pt x="1182" y="262"/>
                </a:cubicBezTo>
                <a:cubicBezTo>
                  <a:pt x="1185" y="257"/>
                  <a:pt x="1185" y="257"/>
                  <a:pt x="1185" y="257"/>
                </a:cubicBezTo>
                <a:moveTo>
                  <a:pt x="394" y="254"/>
                </a:moveTo>
                <a:cubicBezTo>
                  <a:pt x="389" y="254"/>
                  <a:pt x="389" y="254"/>
                  <a:pt x="389" y="254"/>
                </a:cubicBezTo>
                <a:cubicBezTo>
                  <a:pt x="381" y="254"/>
                  <a:pt x="384" y="255"/>
                  <a:pt x="381" y="260"/>
                </a:cubicBezTo>
                <a:cubicBezTo>
                  <a:pt x="389" y="260"/>
                  <a:pt x="389" y="260"/>
                  <a:pt x="389" y="260"/>
                </a:cubicBezTo>
                <a:cubicBezTo>
                  <a:pt x="396" y="260"/>
                  <a:pt x="396" y="261"/>
                  <a:pt x="402" y="262"/>
                </a:cubicBezTo>
                <a:cubicBezTo>
                  <a:pt x="402" y="262"/>
                  <a:pt x="402" y="262"/>
                  <a:pt x="402" y="262"/>
                </a:cubicBezTo>
                <a:cubicBezTo>
                  <a:pt x="411" y="265"/>
                  <a:pt x="411" y="265"/>
                  <a:pt x="411" y="265"/>
                </a:cubicBezTo>
                <a:cubicBezTo>
                  <a:pt x="411" y="265"/>
                  <a:pt x="411" y="265"/>
                  <a:pt x="411" y="265"/>
                </a:cubicBezTo>
                <a:cubicBezTo>
                  <a:pt x="411" y="265"/>
                  <a:pt x="411" y="265"/>
                  <a:pt x="411" y="266"/>
                </a:cubicBezTo>
                <a:cubicBezTo>
                  <a:pt x="411" y="266"/>
                  <a:pt x="411" y="266"/>
                  <a:pt x="411" y="266"/>
                </a:cubicBezTo>
                <a:cubicBezTo>
                  <a:pt x="411" y="266"/>
                  <a:pt x="411" y="266"/>
                  <a:pt x="411"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4" y="268"/>
                  <a:pt x="416"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6" y="269"/>
                  <a:pt x="414" y="268"/>
                  <a:pt x="412"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2" y="266"/>
                  <a:pt x="412" y="266"/>
                  <a:pt x="411" y="266"/>
                </a:cubicBezTo>
                <a:cubicBezTo>
                  <a:pt x="411" y="266"/>
                  <a:pt x="411" y="266"/>
                  <a:pt x="411" y="266"/>
                </a:cubicBezTo>
                <a:cubicBezTo>
                  <a:pt x="411" y="266"/>
                  <a:pt x="411" y="266"/>
                  <a:pt x="411" y="266"/>
                </a:cubicBezTo>
                <a:cubicBezTo>
                  <a:pt x="411" y="265"/>
                  <a:pt x="411" y="265"/>
                  <a:pt x="411" y="265"/>
                </a:cubicBezTo>
                <a:cubicBezTo>
                  <a:pt x="411" y="265"/>
                  <a:pt x="411" y="265"/>
                  <a:pt x="411" y="265"/>
                </a:cubicBezTo>
                <a:cubicBezTo>
                  <a:pt x="413" y="271"/>
                  <a:pt x="413" y="271"/>
                  <a:pt x="413" y="271"/>
                </a:cubicBezTo>
                <a:cubicBezTo>
                  <a:pt x="419" y="271"/>
                  <a:pt x="419" y="271"/>
                  <a:pt x="419" y="271"/>
                </a:cubicBezTo>
                <a:cubicBezTo>
                  <a:pt x="430" y="272"/>
                  <a:pt x="430" y="272"/>
                  <a:pt x="430" y="272"/>
                </a:cubicBezTo>
                <a:cubicBezTo>
                  <a:pt x="424" y="277"/>
                  <a:pt x="424" y="277"/>
                  <a:pt x="424" y="277"/>
                </a:cubicBezTo>
                <a:cubicBezTo>
                  <a:pt x="432" y="277"/>
                  <a:pt x="432" y="277"/>
                  <a:pt x="432" y="277"/>
                </a:cubicBezTo>
                <a:cubicBezTo>
                  <a:pt x="443" y="277"/>
                  <a:pt x="443" y="277"/>
                  <a:pt x="443" y="277"/>
                </a:cubicBezTo>
                <a:cubicBezTo>
                  <a:pt x="443" y="271"/>
                  <a:pt x="443" y="271"/>
                  <a:pt x="443" y="271"/>
                </a:cubicBezTo>
                <a:cubicBezTo>
                  <a:pt x="432" y="271"/>
                  <a:pt x="432" y="271"/>
                  <a:pt x="432" y="271"/>
                </a:cubicBezTo>
                <a:cubicBezTo>
                  <a:pt x="443" y="271"/>
                  <a:pt x="443" y="271"/>
                  <a:pt x="443" y="271"/>
                </a:cubicBezTo>
                <a:cubicBezTo>
                  <a:pt x="443" y="268"/>
                  <a:pt x="443" y="268"/>
                  <a:pt x="441" y="268"/>
                </a:cubicBezTo>
                <a:cubicBezTo>
                  <a:pt x="440" y="268"/>
                  <a:pt x="438" y="268"/>
                  <a:pt x="435" y="268"/>
                </a:cubicBezTo>
                <a:cubicBezTo>
                  <a:pt x="428" y="268"/>
                  <a:pt x="428" y="267"/>
                  <a:pt x="421" y="265"/>
                </a:cubicBezTo>
                <a:cubicBezTo>
                  <a:pt x="421" y="265"/>
                  <a:pt x="421" y="265"/>
                  <a:pt x="421" y="265"/>
                </a:cubicBezTo>
                <a:cubicBezTo>
                  <a:pt x="421" y="265"/>
                  <a:pt x="421" y="265"/>
                  <a:pt x="421" y="266"/>
                </a:cubicBezTo>
                <a:cubicBezTo>
                  <a:pt x="421" y="266"/>
                  <a:pt x="421" y="266"/>
                  <a:pt x="421" y="266"/>
                </a:cubicBezTo>
                <a:cubicBezTo>
                  <a:pt x="421" y="266"/>
                  <a:pt x="421" y="266"/>
                  <a:pt x="421" y="266"/>
                </a:cubicBezTo>
                <a:cubicBezTo>
                  <a:pt x="421" y="266"/>
                  <a:pt x="421" y="266"/>
                  <a:pt x="421" y="266"/>
                </a:cubicBezTo>
                <a:cubicBezTo>
                  <a:pt x="421" y="266"/>
                  <a:pt x="421" y="266"/>
                  <a:pt x="421" y="266"/>
                </a:cubicBezTo>
                <a:cubicBezTo>
                  <a:pt x="421" y="265"/>
                  <a:pt x="421" y="265"/>
                  <a:pt x="421" y="265"/>
                </a:cubicBezTo>
                <a:cubicBezTo>
                  <a:pt x="421" y="265"/>
                  <a:pt x="421" y="265"/>
                  <a:pt x="421" y="265"/>
                </a:cubicBezTo>
                <a:cubicBezTo>
                  <a:pt x="408" y="260"/>
                  <a:pt x="408" y="260"/>
                  <a:pt x="408" y="260"/>
                </a:cubicBezTo>
                <a:cubicBezTo>
                  <a:pt x="402" y="260"/>
                  <a:pt x="402" y="260"/>
                  <a:pt x="402" y="260"/>
                </a:cubicBezTo>
                <a:cubicBezTo>
                  <a:pt x="394" y="254"/>
                  <a:pt x="394" y="254"/>
                  <a:pt x="394" y="254"/>
                </a:cubicBezTo>
                <a:moveTo>
                  <a:pt x="1218" y="254"/>
                </a:moveTo>
                <a:cubicBezTo>
                  <a:pt x="1212" y="257"/>
                  <a:pt x="1212" y="257"/>
                  <a:pt x="1212" y="257"/>
                </a:cubicBezTo>
                <a:cubicBezTo>
                  <a:pt x="1218" y="260"/>
                  <a:pt x="1218" y="260"/>
                  <a:pt x="1218" y="260"/>
                </a:cubicBezTo>
                <a:cubicBezTo>
                  <a:pt x="1218" y="254"/>
                  <a:pt x="1218" y="254"/>
                  <a:pt x="1218" y="254"/>
                </a:cubicBezTo>
                <a:moveTo>
                  <a:pt x="998" y="251"/>
                </a:moveTo>
                <a:cubicBezTo>
                  <a:pt x="1003" y="256"/>
                  <a:pt x="1007" y="261"/>
                  <a:pt x="1012" y="269"/>
                </a:cubicBezTo>
                <a:cubicBezTo>
                  <a:pt x="1014" y="265"/>
                  <a:pt x="1014" y="265"/>
                  <a:pt x="1014" y="265"/>
                </a:cubicBezTo>
                <a:cubicBezTo>
                  <a:pt x="1003" y="251"/>
                  <a:pt x="1003" y="251"/>
                  <a:pt x="1003" y="251"/>
                </a:cubicBezTo>
                <a:cubicBezTo>
                  <a:pt x="998" y="251"/>
                  <a:pt x="998" y="251"/>
                  <a:pt x="998" y="251"/>
                </a:cubicBezTo>
                <a:moveTo>
                  <a:pt x="267" y="248"/>
                </a:moveTo>
                <a:cubicBezTo>
                  <a:pt x="272" y="254"/>
                  <a:pt x="272" y="254"/>
                  <a:pt x="272" y="254"/>
                </a:cubicBezTo>
                <a:cubicBezTo>
                  <a:pt x="273" y="253"/>
                  <a:pt x="273" y="253"/>
                  <a:pt x="273" y="253"/>
                </a:cubicBezTo>
                <a:cubicBezTo>
                  <a:pt x="272" y="254"/>
                  <a:pt x="272" y="254"/>
                  <a:pt x="272" y="254"/>
                </a:cubicBezTo>
                <a:cubicBezTo>
                  <a:pt x="267" y="248"/>
                  <a:pt x="267" y="248"/>
                  <a:pt x="267" y="248"/>
                </a:cubicBezTo>
                <a:moveTo>
                  <a:pt x="1216" y="247"/>
                </a:moveTo>
                <a:cubicBezTo>
                  <a:pt x="1212" y="257"/>
                  <a:pt x="1212" y="257"/>
                  <a:pt x="1212" y="257"/>
                </a:cubicBezTo>
                <a:cubicBezTo>
                  <a:pt x="1218" y="254"/>
                  <a:pt x="1218" y="254"/>
                  <a:pt x="1218" y="254"/>
                </a:cubicBezTo>
                <a:cubicBezTo>
                  <a:pt x="1216" y="247"/>
                  <a:pt x="1216" y="247"/>
                  <a:pt x="1216" y="247"/>
                </a:cubicBezTo>
                <a:moveTo>
                  <a:pt x="362" y="228"/>
                </a:moveTo>
                <a:cubicBezTo>
                  <a:pt x="359" y="231"/>
                  <a:pt x="359" y="231"/>
                  <a:pt x="359" y="231"/>
                </a:cubicBezTo>
                <a:cubicBezTo>
                  <a:pt x="362" y="228"/>
                  <a:pt x="362" y="228"/>
                  <a:pt x="362" y="228"/>
                </a:cubicBezTo>
                <a:moveTo>
                  <a:pt x="383" y="225"/>
                </a:moveTo>
                <a:cubicBezTo>
                  <a:pt x="392" y="240"/>
                  <a:pt x="392" y="240"/>
                  <a:pt x="392" y="240"/>
                </a:cubicBezTo>
                <a:cubicBezTo>
                  <a:pt x="383" y="225"/>
                  <a:pt x="383" y="225"/>
                  <a:pt x="383" y="225"/>
                </a:cubicBezTo>
                <a:moveTo>
                  <a:pt x="354" y="223"/>
                </a:moveTo>
                <a:cubicBezTo>
                  <a:pt x="359" y="223"/>
                  <a:pt x="359" y="223"/>
                  <a:pt x="359" y="223"/>
                </a:cubicBezTo>
                <a:cubicBezTo>
                  <a:pt x="354" y="223"/>
                  <a:pt x="354" y="223"/>
                  <a:pt x="354" y="223"/>
                </a:cubicBezTo>
                <a:moveTo>
                  <a:pt x="362" y="223"/>
                </a:moveTo>
                <a:cubicBezTo>
                  <a:pt x="359" y="223"/>
                  <a:pt x="359" y="223"/>
                  <a:pt x="359" y="223"/>
                </a:cubicBezTo>
                <a:cubicBezTo>
                  <a:pt x="354" y="223"/>
                  <a:pt x="354" y="223"/>
                  <a:pt x="354" y="223"/>
                </a:cubicBezTo>
                <a:cubicBezTo>
                  <a:pt x="351" y="225"/>
                  <a:pt x="351" y="225"/>
                  <a:pt x="351" y="225"/>
                </a:cubicBezTo>
                <a:cubicBezTo>
                  <a:pt x="351" y="231"/>
                  <a:pt x="351" y="231"/>
                  <a:pt x="351" y="231"/>
                </a:cubicBezTo>
                <a:cubicBezTo>
                  <a:pt x="359" y="231"/>
                  <a:pt x="359" y="231"/>
                  <a:pt x="359" y="231"/>
                </a:cubicBezTo>
                <a:cubicBezTo>
                  <a:pt x="362" y="228"/>
                  <a:pt x="362" y="228"/>
                  <a:pt x="362" y="228"/>
                </a:cubicBezTo>
                <a:cubicBezTo>
                  <a:pt x="362" y="223"/>
                  <a:pt x="362" y="223"/>
                  <a:pt x="362" y="223"/>
                </a:cubicBezTo>
                <a:moveTo>
                  <a:pt x="383" y="214"/>
                </a:moveTo>
                <a:cubicBezTo>
                  <a:pt x="383" y="214"/>
                  <a:pt x="383" y="214"/>
                  <a:pt x="383" y="214"/>
                </a:cubicBezTo>
                <a:moveTo>
                  <a:pt x="1258" y="211"/>
                </a:moveTo>
                <a:cubicBezTo>
                  <a:pt x="1253" y="211"/>
                  <a:pt x="1253" y="211"/>
                  <a:pt x="1253" y="211"/>
                </a:cubicBezTo>
                <a:cubicBezTo>
                  <a:pt x="1253" y="220"/>
                  <a:pt x="1253" y="220"/>
                  <a:pt x="1253" y="220"/>
                </a:cubicBezTo>
                <a:cubicBezTo>
                  <a:pt x="1258" y="220"/>
                  <a:pt x="1258" y="220"/>
                  <a:pt x="1258" y="220"/>
                </a:cubicBezTo>
                <a:cubicBezTo>
                  <a:pt x="1258" y="211"/>
                  <a:pt x="1258" y="211"/>
                  <a:pt x="1258" y="211"/>
                </a:cubicBezTo>
                <a:moveTo>
                  <a:pt x="1258" y="205"/>
                </a:moveTo>
                <a:cubicBezTo>
                  <a:pt x="1255" y="208"/>
                  <a:pt x="1255" y="208"/>
                  <a:pt x="1255" y="208"/>
                </a:cubicBezTo>
                <a:cubicBezTo>
                  <a:pt x="1253" y="211"/>
                  <a:pt x="1253" y="211"/>
                  <a:pt x="1253" y="211"/>
                </a:cubicBezTo>
                <a:cubicBezTo>
                  <a:pt x="1258" y="211"/>
                  <a:pt x="1258" y="211"/>
                  <a:pt x="1258" y="211"/>
                </a:cubicBezTo>
                <a:cubicBezTo>
                  <a:pt x="1264" y="214"/>
                  <a:pt x="1264" y="214"/>
                  <a:pt x="1264" y="214"/>
                </a:cubicBezTo>
                <a:cubicBezTo>
                  <a:pt x="1267" y="211"/>
                  <a:pt x="1267" y="211"/>
                  <a:pt x="1267" y="211"/>
                </a:cubicBezTo>
                <a:cubicBezTo>
                  <a:pt x="1258" y="205"/>
                  <a:pt x="1258" y="205"/>
                  <a:pt x="1258" y="205"/>
                </a:cubicBezTo>
                <a:moveTo>
                  <a:pt x="242" y="205"/>
                </a:moveTo>
                <a:cubicBezTo>
                  <a:pt x="237" y="205"/>
                  <a:pt x="237" y="205"/>
                  <a:pt x="237" y="205"/>
                </a:cubicBezTo>
                <a:cubicBezTo>
                  <a:pt x="245" y="213"/>
                  <a:pt x="260" y="237"/>
                  <a:pt x="267" y="248"/>
                </a:cubicBezTo>
                <a:cubicBezTo>
                  <a:pt x="273" y="253"/>
                  <a:pt x="273" y="253"/>
                  <a:pt x="273" y="253"/>
                </a:cubicBezTo>
                <a:cubicBezTo>
                  <a:pt x="274" y="251"/>
                  <a:pt x="274" y="251"/>
                  <a:pt x="274" y="251"/>
                </a:cubicBezTo>
                <a:cubicBezTo>
                  <a:pt x="273" y="253"/>
                  <a:pt x="273" y="253"/>
                  <a:pt x="273" y="253"/>
                </a:cubicBezTo>
                <a:cubicBezTo>
                  <a:pt x="278" y="256"/>
                  <a:pt x="278" y="256"/>
                  <a:pt x="278" y="256"/>
                </a:cubicBezTo>
                <a:cubicBezTo>
                  <a:pt x="272" y="248"/>
                  <a:pt x="272" y="248"/>
                  <a:pt x="272" y="248"/>
                </a:cubicBezTo>
                <a:cubicBezTo>
                  <a:pt x="256" y="225"/>
                  <a:pt x="256" y="225"/>
                  <a:pt x="256" y="225"/>
                </a:cubicBezTo>
                <a:cubicBezTo>
                  <a:pt x="256" y="223"/>
                  <a:pt x="256" y="223"/>
                  <a:pt x="256" y="223"/>
                </a:cubicBezTo>
                <a:cubicBezTo>
                  <a:pt x="259" y="219"/>
                  <a:pt x="259" y="219"/>
                  <a:pt x="259" y="219"/>
                </a:cubicBezTo>
                <a:cubicBezTo>
                  <a:pt x="264" y="223"/>
                  <a:pt x="264" y="223"/>
                  <a:pt x="264" y="223"/>
                </a:cubicBezTo>
                <a:cubicBezTo>
                  <a:pt x="253" y="216"/>
                  <a:pt x="253" y="216"/>
                  <a:pt x="253" y="216"/>
                </a:cubicBezTo>
                <a:cubicBezTo>
                  <a:pt x="252" y="223"/>
                  <a:pt x="252" y="223"/>
                  <a:pt x="252" y="223"/>
                </a:cubicBezTo>
                <a:cubicBezTo>
                  <a:pt x="242" y="205"/>
                  <a:pt x="242" y="205"/>
                  <a:pt x="242" y="205"/>
                </a:cubicBezTo>
                <a:moveTo>
                  <a:pt x="1239" y="197"/>
                </a:moveTo>
                <a:cubicBezTo>
                  <a:pt x="1239" y="205"/>
                  <a:pt x="1239" y="205"/>
                  <a:pt x="1239" y="205"/>
                </a:cubicBezTo>
                <a:cubicBezTo>
                  <a:pt x="1239" y="197"/>
                  <a:pt x="1239" y="197"/>
                  <a:pt x="1239" y="197"/>
                </a:cubicBezTo>
                <a:moveTo>
                  <a:pt x="402" y="376"/>
                </a:moveTo>
                <a:cubicBezTo>
                  <a:pt x="402" y="371"/>
                  <a:pt x="402" y="371"/>
                  <a:pt x="402" y="371"/>
                </a:cubicBezTo>
                <a:cubicBezTo>
                  <a:pt x="402" y="376"/>
                  <a:pt x="402" y="376"/>
                  <a:pt x="402" y="376"/>
                </a:cubicBezTo>
                <a:cubicBezTo>
                  <a:pt x="408" y="376"/>
                  <a:pt x="408" y="376"/>
                  <a:pt x="408" y="376"/>
                </a:cubicBezTo>
                <a:cubicBezTo>
                  <a:pt x="402" y="376"/>
                  <a:pt x="402" y="376"/>
                  <a:pt x="402" y="376"/>
                </a:cubicBezTo>
                <a:moveTo>
                  <a:pt x="405" y="362"/>
                </a:moveTo>
                <a:cubicBezTo>
                  <a:pt x="405" y="362"/>
                  <a:pt x="405" y="362"/>
                  <a:pt x="405" y="362"/>
                </a:cubicBezTo>
                <a:moveTo>
                  <a:pt x="400" y="317"/>
                </a:moveTo>
                <a:cubicBezTo>
                  <a:pt x="400" y="317"/>
                  <a:pt x="400" y="317"/>
                  <a:pt x="400" y="317"/>
                </a:cubicBezTo>
                <a:moveTo>
                  <a:pt x="416" y="317"/>
                </a:moveTo>
                <a:cubicBezTo>
                  <a:pt x="416" y="317"/>
                  <a:pt x="416" y="317"/>
                  <a:pt x="416" y="317"/>
                </a:cubicBezTo>
                <a:cubicBezTo>
                  <a:pt x="419" y="314"/>
                  <a:pt x="419" y="314"/>
                  <a:pt x="419" y="314"/>
                </a:cubicBezTo>
                <a:cubicBezTo>
                  <a:pt x="421" y="308"/>
                  <a:pt x="421" y="308"/>
                  <a:pt x="421" y="308"/>
                </a:cubicBezTo>
                <a:cubicBezTo>
                  <a:pt x="419" y="314"/>
                  <a:pt x="419" y="314"/>
                  <a:pt x="419" y="314"/>
                </a:cubicBezTo>
                <a:cubicBezTo>
                  <a:pt x="416" y="317"/>
                  <a:pt x="416" y="317"/>
                  <a:pt x="416" y="317"/>
                </a:cubicBezTo>
                <a:cubicBezTo>
                  <a:pt x="416" y="317"/>
                  <a:pt x="416" y="317"/>
                  <a:pt x="416" y="317"/>
                </a:cubicBezTo>
                <a:moveTo>
                  <a:pt x="352" y="277"/>
                </a:moveTo>
                <a:cubicBezTo>
                  <a:pt x="352" y="277"/>
                  <a:pt x="352" y="277"/>
                  <a:pt x="352" y="277"/>
                </a:cubicBezTo>
                <a:cubicBezTo>
                  <a:pt x="352" y="277"/>
                  <a:pt x="352" y="277"/>
                  <a:pt x="352" y="277"/>
                </a:cubicBezTo>
                <a:cubicBezTo>
                  <a:pt x="352" y="277"/>
                  <a:pt x="352" y="277"/>
                  <a:pt x="352" y="277"/>
                </a:cubicBezTo>
                <a:moveTo>
                  <a:pt x="352" y="277"/>
                </a:moveTo>
                <a:cubicBezTo>
                  <a:pt x="351" y="277"/>
                  <a:pt x="351" y="277"/>
                  <a:pt x="351" y="277"/>
                </a:cubicBezTo>
                <a:cubicBezTo>
                  <a:pt x="351" y="277"/>
                  <a:pt x="351" y="277"/>
                  <a:pt x="352" y="277"/>
                </a:cubicBezTo>
                <a:moveTo>
                  <a:pt x="364" y="263"/>
                </a:moveTo>
                <a:cubicBezTo>
                  <a:pt x="364" y="263"/>
                  <a:pt x="364" y="263"/>
                  <a:pt x="364" y="263"/>
                </a:cubicBezTo>
                <a:cubicBezTo>
                  <a:pt x="364" y="263"/>
                  <a:pt x="364" y="263"/>
                  <a:pt x="364" y="263"/>
                </a:cubicBezTo>
                <a:moveTo>
                  <a:pt x="364" y="263"/>
                </a:moveTo>
                <a:cubicBezTo>
                  <a:pt x="364" y="263"/>
                  <a:pt x="364" y="263"/>
                  <a:pt x="364" y="263"/>
                </a:cubicBezTo>
                <a:cubicBezTo>
                  <a:pt x="364" y="263"/>
                  <a:pt x="364" y="263"/>
                  <a:pt x="364" y="263"/>
                </a:cubicBezTo>
                <a:moveTo>
                  <a:pt x="364" y="263"/>
                </a:moveTo>
                <a:cubicBezTo>
                  <a:pt x="364" y="262"/>
                  <a:pt x="364" y="262"/>
                  <a:pt x="364" y="262"/>
                </a:cubicBezTo>
                <a:cubicBezTo>
                  <a:pt x="364" y="262"/>
                  <a:pt x="364" y="262"/>
                  <a:pt x="364" y="263"/>
                </a:cubicBezTo>
                <a:moveTo>
                  <a:pt x="364" y="262"/>
                </a:moveTo>
                <a:cubicBezTo>
                  <a:pt x="364" y="262"/>
                  <a:pt x="364" y="262"/>
                  <a:pt x="364" y="262"/>
                </a:cubicBezTo>
                <a:moveTo>
                  <a:pt x="253" y="208"/>
                </a:moveTo>
                <a:cubicBezTo>
                  <a:pt x="253" y="208"/>
                  <a:pt x="253" y="208"/>
                  <a:pt x="253" y="208"/>
                </a:cubicBezTo>
                <a:cubicBezTo>
                  <a:pt x="253" y="208"/>
                  <a:pt x="253" y="208"/>
                  <a:pt x="253" y="208"/>
                </a:cubicBezTo>
                <a:cubicBezTo>
                  <a:pt x="253" y="208"/>
                  <a:pt x="253" y="208"/>
                  <a:pt x="253" y="208"/>
                </a:cubicBezTo>
                <a:moveTo>
                  <a:pt x="264" y="208"/>
                </a:moveTo>
                <a:cubicBezTo>
                  <a:pt x="264" y="208"/>
                  <a:pt x="264" y="208"/>
                  <a:pt x="264" y="208"/>
                </a:cubicBezTo>
                <a:cubicBezTo>
                  <a:pt x="264" y="214"/>
                  <a:pt x="264" y="214"/>
                  <a:pt x="264" y="214"/>
                </a:cubicBezTo>
                <a:cubicBezTo>
                  <a:pt x="264" y="217"/>
                  <a:pt x="264" y="217"/>
                  <a:pt x="264" y="217"/>
                </a:cubicBezTo>
                <a:cubicBezTo>
                  <a:pt x="269" y="217"/>
                  <a:pt x="269" y="217"/>
                  <a:pt x="269" y="217"/>
                </a:cubicBezTo>
                <a:cubicBezTo>
                  <a:pt x="264" y="217"/>
                  <a:pt x="264" y="217"/>
                  <a:pt x="264" y="217"/>
                </a:cubicBezTo>
                <a:cubicBezTo>
                  <a:pt x="261" y="214"/>
                  <a:pt x="261" y="214"/>
                  <a:pt x="261" y="214"/>
                </a:cubicBezTo>
                <a:cubicBezTo>
                  <a:pt x="264" y="217"/>
                  <a:pt x="264" y="217"/>
                  <a:pt x="264" y="217"/>
                </a:cubicBezTo>
                <a:cubicBezTo>
                  <a:pt x="264" y="214"/>
                  <a:pt x="264" y="214"/>
                  <a:pt x="264" y="214"/>
                </a:cubicBezTo>
                <a:cubicBezTo>
                  <a:pt x="261" y="214"/>
                  <a:pt x="261" y="214"/>
                  <a:pt x="261" y="214"/>
                </a:cubicBezTo>
                <a:cubicBezTo>
                  <a:pt x="264" y="214"/>
                  <a:pt x="264" y="214"/>
                  <a:pt x="264" y="214"/>
                </a:cubicBezTo>
                <a:cubicBezTo>
                  <a:pt x="264" y="208"/>
                  <a:pt x="264" y="208"/>
                  <a:pt x="264" y="208"/>
                </a:cubicBezTo>
                <a:moveTo>
                  <a:pt x="264" y="208"/>
                </a:moveTo>
                <a:cubicBezTo>
                  <a:pt x="269" y="208"/>
                  <a:pt x="269" y="208"/>
                  <a:pt x="269" y="208"/>
                </a:cubicBezTo>
                <a:cubicBezTo>
                  <a:pt x="264" y="208"/>
                  <a:pt x="264" y="208"/>
                  <a:pt x="264" y="208"/>
                </a:cubicBezTo>
                <a:moveTo>
                  <a:pt x="381" y="214"/>
                </a:moveTo>
                <a:cubicBezTo>
                  <a:pt x="381" y="214"/>
                  <a:pt x="381" y="214"/>
                  <a:pt x="381" y="214"/>
                </a:cubicBezTo>
                <a:cubicBezTo>
                  <a:pt x="381" y="208"/>
                  <a:pt x="381" y="208"/>
                  <a:pt x="381" y="208"/>
                </a:cubicBezTo>
                <a:cubicBezTo>
                  <a:pt x="381" y="214"/>
                  <a:pt x="381" y="214"/>
                  <a:pt x="381" y="214"/>
                </a:cubicBezTo>
                <a:cubicBezTo>
                  <a:pt x="383" y="214"/>
                  <a:pt x="383" y="214"/>
                  <a:pt x="383" y="214"/>
                </a:cubicBezTo>
                <a:cubicBezTo>
                  <a:pt x="381" y="217"/>
                  <a:pt x="381" y="217"/>
                  <a:pt x="381" y="217"/>
                </a:cubicBezTo>
                <a:cubicBezTo>
                  <a:pt x="375" y="217"/>
                  <a:pt x="375" y="217"/>
                  <a:pt x="375" y="217"/>
                </a:cubicBezTo>
                <a:cubicBezTo>
                  <a:pt x="375" y="208"/>
                  <a:pt x="375" y="208"/>
                  <a:pt x="375" y="208"/>
                </a:cubicBezTo>
                <a:cubicBezTo>
                  <a:pt x="375" y="217"/>
                  <a:pt x="375" y="217"/>
                  <a:pt x="375" y="217"/>
                </a:cubicBezTo>
                <a:cubicBezTo>
                  <a:pt x="375" y="208"/>
                  <a:pt x="375" y="208"/>
                  <a:pt x="375" y="208"/>
                </a:cubicBezTo>
                <a:cubicBezTo>
                  <a:pt x="375" y="217"/>
                  <a:pt x="375" y="217"/>
                  <a:pt x="375" y="217"/>
                </a:cubicBezTo>
                <a:cubicBezTo>
                  <a:pt x="381" y="217"/>
                  <a:pt x="381" y="217"/>
                  <a:pt x="381" y="217"/>
                </a:cubicBezTo>
                <a:cubicBezTo>
                  <a:pt x="383" y="214"/>
                  <a:pt x="383" y="214"/>
                  <a:pt x="383" y="214"/>
                </a:cubicBezTo>
                <a:cubicBezTo>
                  <a:pt x="381" y="214"/>
                  <a:pt x="381" y="214"/>
                  <a:pt x="381" y="214"/>
                </a:cubicBezTo>
                <a:moveTo>
                  <a:pt x="375" y="208"/>
                </a:moveTo>
                <a:cubicBezTo>
                  <a:pt x="381" y="208"/>
                  <a:pt x="381" y="208"/>
                  <a:pt x="381" y="208"/>
                </a:cubicBezTo>
                <a:cubicBezTo>
                  <a:pt x="375" y="208"/>
                  <a:pt x="375" y="208"/>
                  <a:pt x="375" y="208"/>
                </a:cubicBezTo>
                <a:moveTo>
                  <a:pt x="253" y="208"/>
                </a:moveTo>
                <a:cubicBezTo>
                  <a:pt x="251" y="208"/>
                  <a:pt x="249" y="208"/>
                  <a:pt x="248" y="206"/>
                </a:cubicBezTo>
                <a:cubicBezTo>
                  <a:pt x="249" y="208"/>
                  <a:pt x="251" y="208"/>
                  <a:pt x="253" y="208"/>
                </a:cubicBezTo>
                <a:moveTo>
                  <a:pt x="261" y="203"/>
                </a:moveTo>
                <a:cubicBezTo>
                  <a:pt x="261" y="203"/>
                  <a:pt x="261" y="203"/>
                  <a:pt x="261" y="203"/>
                </a:cubicBezTo>
                <a:cubicBezTo>
                  <a:pt x="261" y="203"/>
                  <a:pt x="261" y="203"/>
                  <a:pt x="261" y="203"/>
                </a:cubicBezTo>
                <a:moveTo>
                  <a:pt x="248" y="203"/>
                </a:moveTo>
                <a:cubicBezTo>
                  <a:pt x="248" y="203"/>
                  <a:pt x="248" y="203"/>
                  <a:pt x="248" y="203"/>
                </a:cubicBezTo>
                <a:cubicBezTo>
                  <a:pt x="248" y="205"/>
                  <a:pt x="248" y="205"/>
                  <a:pt x="248" y="205"/>
                </a:cubicBezTo>
                <a:cubicBezTo>
                  <a:pt x="248" y="205"/>
                  <a:pt x="248" y="205"/>
                  <a:pt x="248" y="206"/>
                </a:cubicBezTo>
                <a:cubicBezTo>
                  <a:pt x="248" y="205"/>
                  <a:pt x="248" y="205"/>
                  <a:pt x="248" y="205"/>
                </a:cubicBezTo>
                <a:cubicBezTo>
                  <a:pt x="248" y="203"/>
                  <a:pt x="248" y="203"/>
                  <a:pt x="248" y="203"/>
                </a:cubicBezTo>
                <a:cubicBezTo>
                  <a:pt x="248" y="205"/>
                  <a:pt x="248" y="205"/>
                  <a:pt x="248" y="205"/>
                </a:cubicBezTo>
                <a:cubicBezTo>
                  <a:pt x="248" y="203"/>
                  <a:pt x="248" y="203"/>
                  <a:pt x="248" y="203"/>
                </a:cubicBezTo>
                <a:moveTo>
                  <a:pt x="261" y="203"/>
                </a:moveTo>
                <a:cubicBezTo>
                  <a:pt x="261" y="203"/>
                  <a:pt x="261" y="203"/>
                  <a:pt x="261" y="203"/>
                </a:cubicBezTo>
                <a:cubicBezTo>
                  <a:pt x="261" y="203"/>
                  <a:pt x="261" y="203"/>
                  <a:pt x="261" y="203"/>
                </a:cubicBezTo>
                <a:cubicBezTo>
                  <a:pt x="261" y="203"/>
                  <a:pt x="261" y="203"/>
                  <a:pt x="261" y="203"/>
                </a:cubicBezTo>
                <a:moveTo>
                  <a:pt x="343" y="200"/>
                </a:moveTo>
                <a:cubicBezTo>
                  <a:pt x="334" y="200"/>
                  <a:pt x="334" y="200"/>
                  <a:pt x="334" y="200"/>
                </a:cubicBezTo>
                <a:cubicBezTo>
                  <a:pt x="343" y="200"/>
                  <a:pt x="343" y="200"/>
                  <a:pt x="343" y="200"/>
                </a:cubicBezTo>
                <a:moveTo>
                  <a:pt x="253" y="197"/>
                </a:moveTo>
                <a:cubicBezTo>
                  <a:pt x="261" y="197"/>
                  <a:pt x="261" y="197"/>
                  <a:pt x="261" y="197"/>
                </a:cubicBezTo>
                <a:cubicBezTo>
                  <a:pt x="253" y="197"/>
                  <a:pt x="253" y="197"/>
                  <a:pt x="253" y="197"/>
                </a:cubicBezTo>
                <a:moveTo>
                  <a:pt x="413" y="195"/>
                </a:moveTo>
                <a:cubicBezTo>
                  <a:pt x="409" y="195"/>
                  <a:pt x="409" y="195"/>
                  <a:pt x="409" y="195"/>
                </a:cubicBezTo>
                <a:cubicBezTo>
                  <a:pt x="408" y="197"/>
                  <a:pt x="408" y="197"/>
                  <a:pt x="408" y="197"/>
                </a:cubicBezTo>
                <a:cubicBezTo>
                  <a:pt x="409" y="195"/>
                  <a:pt x="409" y="195"/>
                  <a:pt x="409" y="195"/>
                </a:cubicBezTo>
                <a:cubicBezTo>
                  <a:pt x="228" y="195"/>
                  <a:pt x="228" y="195"/>
                  <a:pt x="228" y="195"/>
                </a:cubicBezTo>
                <a:cubicBezTo>
                  <a:pt x="237" y="205"/>
                  <a:pt x="237" y="205"/>
                  <a:pt x="237" y="205"/>
                </a:cubicBezTo>
                <a:cubicBezTo>
                  <a:pt x="242" y="205"/>
                  <a:pt x="242" y="205"/>
                  <a:pt x="242" y="205"/>
                </a:cubicBezTo>
                <a:cubicBezTo>
                  <a:pt x="252" y="223"/>
                  <a:pt x="252" y="223"/>
                  <a:pt x="252" y="223"/>
                </a:cubicBezTo>
                <a:cubicBezTo>
                  <a:pt x="253" y="216"/>
                  <a:pt x="253" y="216"/>
                  <a:pt x="253" y="216"/>
                </a:cubicBezTo>
                <a:cubicBezTo>
                  <a:pt x="264" y="223"/>
                  <a:pt x="264" y="223"/>
                  <a:pt x="264" y="223"/>
                </a:cubicBezTo>
                <a:cubicBezTo>
                  <a:pt x="299" y="262"/>
                  <a:pt x="299" y="262"/>
                  <a:pt x="299" y="262"/>
                </a:cubicBezTo>
                <a:cubicBezTo>
                  <a:pt x="303" y="270"/>
                  <a:pt x="303" y="270"/>
                  <a:pt x="303" y="270"/>
                </a:cubicBezTo>
                <a:cubicBezTo>
                  <a:pt x="310" y="277"/>
                  <a:pt x="310" y="277"/>
                  <a:pt x="310" y="277"/>
                </a:cubicBezTo>
                <a:cubicBezTo>
                  <a:pt x="313" y="277"/>
                  <a:pt x="313" y="277"/>
                  <a:pt x="313" y="277"/>
                </a:cubicBezTo>
                <a:cubicBezTo>
                  <a:pt x="315" y="279"/>
                  <a:pt x="315" y="279"/>
                  <a:pt x="315" y="279"/>
                </a:cubicBezTo>
                <a:cubicBezTo>
                  <a:pt x="318" y="279"/>
                  <a:pt x="318" y="279"/>
                  <a:pt x="318" y="279"/>
                </a:cubicBezTo>
                <a:cubicBezTo>
                  <a:pt x="321" y="282"/>
                  <a:pt x="321" y="282"/>
                  <a:pt x="321" y="282"/>
                </a:cubicBezTo>
                <a:cubicBezTo>
                  <a:pt x="335" y="288"/>
                  <a:pt x="335" y="288"/>
                  <a:pt x="335" y="288"/>
                </a:cubicBezTo>
                <a:cubicBezTo>
                  <a:pt x="345" y="286"/>
                  <a:pt x="345" y="286"/>
                  <a:pt x="345" y="286"/>
                </a:cubicBezTo>
                <a:cubicBezTo>
                  <a:pt x="364" y="297"/>
                  <a:pt x="364" y="297"/>
                  <a:pt x="364" y="297"/>
                </a:cubicBezTo>
                <a:cubicBezTo>
                  <a:pt x="370" y="297"/>
                  <a:pt x="370" y="297"/>
                  <a:pt x="370" y="297"/>
                </a:cubicBezTo>
                <a:cubicBezTo>
                  <a:pt x="379" y="303"/>
                  <a:pt x="372" y="301"/>
                  <a:pt x="384" y="303"/>
                </a:cubicBezTo>
                <a:cubicBezTo>
                  <a:pt x="384" y="303"/>
                  <a:pt x="384" y="303"/>
                  <a:pt x="384" y="303"/>
                </a:cubicBezTo>
                <a:cubicBezTo>
                  <a:pt x="372" y="301"/>
                  <a:pt x="379" y="303"/>
                  <a:pt x="370" y="297"/>
                </a:cubicBezTo>
                <a:cubicBezTo>
                  <a:pt x="364" y="297"/>
                  <a:pt x="364" y="297"/>
                  <a:pt x="364" y="297"/>
                </a:cubicBezTo>
                <a:cubicBezTo>
                  <a:pt x="372" y="302"/>
                  <a:pt x="377" y="301"/>
                  <a:pt x="378" y="314"/>
                </a:cubicBezTo>
                <a:cubicBezTo>
                  <a:pt x="383" y="314"/>
                  <a:pt x="383" y="314"/>
                  <a:pt x="383" y="314"/>
                </a:cubicBezTo>
                <a:cubicBezTo>
                  <a:pt x="381" y="310"/>
                  <a:pt x="381" y="310"/>
                  <a:pt x="381" y="310"/>
                </a:cubicBezTo>
                <a:cubicBezTo>
                  <a:pt x="383" y="314"/>
                  <a:pt x="383" y="314"/>
                  <a:pt x="383" y="314"/>
                </a:cubicBezTo>
                <a:cubicBezTo>
                  <a:pt x="386" y="314"/>
                  <a:pt x="386" y="314"/>
                  <a:pt x="386" y="314"/>
                </a:cubicBezTo>
                <a:cubicBezTo>
                  <a:pt x="389" y="317"/>
                  <a:pt x="389" y="317"/>
                  <a:pt x="389" y="317"/>
                </a:cubicBezTo>
                <a:cubicBezTo>
                  <a:pt x="391" y="314"/>
                  <a:pt x="391" y="314"/>
                  <a:pt x="391" y="314"/>
                </a:cubicBezTo>
                <a:cubicBezTo>
                  <a:pt x="389" y="317"/>
                  <a:pt x="389" y="317"/>
                  <a:pt x="389" y="317"/>
                </a:cubicBezTo>
                <a:cubicBezTo>
                  <a:pt x="386" y="314"/>
                  <a:pt x="386" y="314"/>
                  <a:pt x="386" y="314"/>
                </a:cubicBezTo>
                <a:cubicBezTo>
                  <a:pt x="389" y="319"/>
                  <a:pt x="389" y="319"/>
                  <a:pt x="389" y="319"/>
                </a:cubicBezTo>
                <a:cubicBezTo>
                  <a:pt x="397" y="319"/>
                  <a:pt x="397" y="319"/>
                  <a:pt x="397" y="319"/>
                </a:cubicBezTo>
                <a:cubicBezTo>
                  <a:pt x="402" y="322"/>
                  <a:pt x="402" y="322"/>
                  <a:pt x="402" y="322"/>
                </a:cubicBezTo>
                <a:cubicBezTo>
                  <a:pt x="403" y="316"/>
                  <a:pt x="403" y="316"/>
                  <a:pt x="403" y="316"/>
                </a:cubicBezTo>
                <a:cubicBezTo>
                  <a:pt x="411" y="319"/>
                  <a:pt x="411" y="319"/>
                  <a:pt x="411" y="319"/>
                </a:cubicBezTo>
                <a:cubicBezTo>
                  <a:pt x="412" y="326"/>
                  <a:pt x="413" y="326"/>
                  <a:pt x="413" y="334"/>
                </a:cubicBezTo>
                <a:cubicBezTo>
                  <a:pt x="413" y="336"/>
                  <a:pt x="413" y="336"/>
                  <a:pt x="413" y="336"/>
                </a:cubicBezTo>
                <a:cubicBezTo>
                  <a:pt x="413" y="346"/>
                  <a:pt x="403" y="345"/>
                  <a:pt x="400" y="362"/>
                </a:cubicBezTo>
                <a:cubicBezTo>
                  <a:pt x="405" y="362"/>
                  <a:pt x="405" y="362"/>
                  <a:pt x="405" y="362"/>
                </a:cubicBezTo>
                <a:cubicBezTo>
                  <a:pt x="405" y="362"/>
                  <a:pt x="405" y="362"/>
                  <a:pt x="405" y="362"/>
                </a:cubicBezTo>
                <a:cubicBezTo>
                  <a:pt x="400" y="362"/>
                  <a:pt x="400" y="362"/>
                  <a:pt x="400" y="362"/>
                </a:cubicBezTo>
                <a:cubicBezTo>
                  <a:pt x="403" y="368"/>
                  <a:pt x="403" y="368"/>
                  <a:pt x="403" y="368"/>
                </a:cubicBezTo>
                <a:cubicBezTo>
                  <a:pt x="395" y="374"/>
                  <a:pt x="397" y="367"/>
                  <a:pt x="397" y="382"/>
                </a:cubicBezTo>
                <a:cubicBezTo>
                  <a:pt x="408" y="386"/>
                  <a:pt x="397" y="382"/>
                  <a:pt x="408" y="391"/>
                </a:cubicBezTo>
                <a:cubicBezTo>
                  <a:pt x="407" y="389"/>
                  <a:pt x="400" y="377"/>
                  <a:pt x="400" y="376"/>
                </a:cubicBezTo>
                <a:cubicBezTo>
                  <a:pt x="400" y="376"/>
                  <a:pt x="400" y="376"/>
                  <a:pt x="400" y="376"/>
                </a:cubicBezTo>
                <a:cubicBezTo>
                  <a:pt x="400" y="377"/>
                  <a:pt x="407" y="389"/>
                  <a:pt x="408" y="391"/>
                </a:cubicBezTo>
                <a:cubicBezTo>
                  <a:pt x="408" y="391"/>
                  <a:pt x="408" y="391"/>
                  <a:pt x="408" y="391"/>
                </a:cubicBezTo>
                <a:cubicBezTo>
                  <a:pt x="483" y="391"/>
                  <a:pt x="483" y="391"/>
                  <a:pt x="483" y="391"/>
                </a:cubicBezTo>
                <a:cubicBezTo>
                  <a:pt x="483" y="320"/>
                  <a:pt x="483" y="320"/>
                  <a:pt x="483" y="320"/>
                </a:cubicBezTo>
                <a:cubicBezTo>
                  <a:pt x="481" y="319"/>
                  <a:pt x="480" y="317"/>
                  <a:pt x="479" y="314"/>
                </a:cubicBezTo>
                <a:cubicBezTo>
                  <a:pt x="481" y="308"/>
                  <a:pt x="481" y="308"/>
                  <a:pt x="481" y="308"/>
                </a:cubicBezTo>
                <a:cubicBezTo>
                  <a:pt x="465" y="311"/>
                  <a:pt x="465" y="311"/>
                  <a:pt x="465" y="311"/>
                </a:cubicBezTo>
                <a:cubicBezTo>
                  <a:pt x="454" y="311"/>
                  <a:pt x="454" y="311"/>
                  <a:pt x="454" y="311"/>
                </a:cubicBezTo>
                <a:cubicBezTo>
                  <a:pt x="440" y="305"/>
                  <a:pt x="440" y="305"/>
                  <a:pt x="440" y="305"/>
                </a:cubicBezTo>
                <a:cubicBezTo>
                  <a:pt x="438" y="311"/>
                  <a:pt x="438" y="311"/>
                  <a:pt x="438" y="311"/>
                </a:cubicBezTo>
                <a:cubicBezTo>
                  <a:pt x="441" y="316"/>
                  <a:pt x="441" y="316"/>
                  <a:pt x="441" y="316"/>
                </a:cubicBezTo>
                <a:cubicBezTo>
                  <a:pt x="438" y="311"/>
                  <a:pt x="438" y="311"/>
                  <a:pt x="438" y="311"/>
                </a:cubicBezTo>
                <a:cubicBezTo>
                  <a:pt x="435" y="314"/>
                  <a:pt x="435" y="314"/>
                  <a:pt x="435" y="314"/>
                </a:cubicBezTo>
                <a:cubicBezTo>
                  <a:pt x="432" y="305"/>
                  <a:pt x="432" y="305"/>
                  <a:pt x="432" y="305"/>
                </a:cubicBezTo>
                <a:cubicBezTo>
                  <a:pt x="427" y="305"/>
                  <a:pt x="427" y="305"/>
                  <a:pt x="427" y="305"/>
                </a:cubicBezTo>
                <a:cubicBezTo>
                  <a:pt x="427" y="308"/>
                  <a:pt x="427" y="308"/>
                  <a:pt x="427" y="308"/>
                </a:cubicBezTo>
                <a:cubicBezTo>
                  <a:pt x="427" y="305"/>
                  <a:pt x="427" y="305"/>
                  <a:pt x="427" y="305"/>
                </a:cubicBezTo>
                <a:cubicBezTo>
                  <a:pt x="421" y="308"/>
                  <a:pt x="421" y="308"/>
                  <a:pt x="421" y="308"/>
                </a:cubicBezTo>
                <a:cubicBezTo>
                  <a:pt x="419" y="314"/>
                  <a:pt x="419" y="314"/>
                  <a:pt x="419" y="314"/>
                </a:cubicBezTo>
                <a:cubicBezTo>
                  <a:pt x="416" y="317"/>
                  <a:pt x="416" y="317"/>
                  <a:pt x="416" y="317"/>
                </a:cubicBezTo>
                <a:cubicBezTo>
                  <a:pt x="413" y="315"/>
                  <a:pt x="413" y="314"/>
                  <a:pt x="408" y="314"/>
                </a:cubicBezTo>
                <a:cubicBezTo>
                  <a:pt x="407" y="314"/>
                  <a:pt x="405" y="314"/>
                  <a:pt x="404" y="314"/>
                </a:cubicBezTo>
                <a:cubicBezTo>
                  <a:pt x="398" y="314"/>
                  <a:pt x="402" y="314"/>
                  <a:pt x="400" y="317"/>
                </a:cubicBezTo>
                <a:cubicBezTo>
                  <a:pt x="400" y="317"/>
                  <a:pt x="400" y="317"/>
                  <a:pt x="400" y="317"/>
                </a:cubicBezTo>
                <a:cubicBezTo>
                  <a:pt x="397" y="317"/>
                  <a:pt x="397" y="317"/>
                  <a:pt x="397" y="317"/>
                </a:cubicBezTo>
                <a:cubicBezTo>
                  <a:pt x="389" y="311"/>
                  <a:pt x="389" y="311"/>
                  <a:pt x="389" y="311"/>
                </a:cubicBezTo>
                <a:cubicBezTo>
                  <a:pt x="389" y="308"/>
                  <a:pt x="389" y="308"/>
                  <a:pt x="389" y="308"/>
                </a:cubicBezTo>
                <a:cubicBezTo>
                  <a:pt x="389" y="297"/>
                  <a:pt x="389" y="297"/>
                  <a:pt x="389" y="297"/>
                </a:cubicBezTo>
                <a:cubicBezTo>
                  <a:pt x="389" y="291"/>
                  <a:pt x="389" y="291"/>
                  <a:pt x="389" y="291"/>
                </a:cubicBezTo>
                <a:cubicBezTo>
                  <a:pt x="389" y="291"/>
                  <a:pt x="389" y="291"/>
                  <a:pt x="389" y="291"/>
                </a:cubicBezTo>
                <a:cubicBezTo>
                  <a:pt x="386" y="285"/>
                  <a:pt x="386" y="285"/>
                  <a:pt x="386" y="285"/>
                </a:cubicBezTo>
                <a:cubicBezTo>
                  <a:pt x="381" y="285"/>
                  <a:pt x="381" y="285"/>
                  <a:pt x="381" y="285"/>
                </a:cubicBezTo>
                <a:cubicBezTo>
                  <a:pt x="369" y="285"/>
                  <a:pt x="369" y="285"/>
                  <a:pt x="369" y="285"/>
                </a:cubicBezTo>
                <a:cubicBezTo>
                  <a:pt x="376" y="265"/>
                  <a:pt x="376" y="265"/>
                  <a:pt x="376" y="265"/>
                </a:cubicBezTo>
                <a:cubicBezTo>
                  <a:pt x="373" y="262"/>
                  <a:pt x="373" y="262"/>
                  <a:pt x="373" y="262"/>
                </a:cubicBezTo>
                <a:cubicBezTo>
                  <a:pt x="370" y="276"/>
                  <a:pt x="367" y="270"/>
                  <a:pt x="367" y="288"/>
                </a:cubicBezTo>
                <a:cubicBezTo>
                  <a:pt x="367" y="288"/>
                  <a:pt x="367" y="288"/>
                  <a:pt x="367" y="288"/>
                </a:cubicBezTo>
                <a:cubicBezTo>
                  <a:pt x="367" y="270"/>
                  <a:pt x="370" y="276"/>
                  <a:pt x="373" y="262"/>
                </a:cubicBezTo>
                <a:cubicBezTo>
                  <a:pt x="364" y="262"/>
                  <a:pt x="364" y="262"/>
                  <a:pt x="364" y="262"/>
                </a:cubicBezTo>
                <a:cubicBezTo>
                  <a:pt x="364" y="262"/>
                  <a:pt x="364" y="262"/>
                  <a:pt x="364" y="262"/>
                </a:cubicBezTo>
                <a:cubicBezTo>
                  <a:pt x="356" y="274"/>
                  <a:pt x="356" y="274"/>
                  <a:pt x="356" y="274"/>
                </a:cubicBezTo>
                <a:cubicBezTo>
                  <a:pt x="345" y="274"/>
                  <a:pt x="345" y="274"/>
                  <a:pt x="345" y="274"/>
                </a:cubicBezTo>
                <a:cubicBezTo>
                  <a:pt x="340" y="274"/>
                  <a:pt x="340" y="274"/>
                  <a:pt x="340" y="274"/>
                </a:cubicBezTo>
                <a:cubicBezTo>
                  <a:pt x="326" y="260"/>
                  <a:pt x="326" y="260"/>
                  <a:pt x="326" y="260"/>
                </a:cubicBezTo>
                <a:cubicBezTo>
                  <a:pt x="326" y="248"/>
                  <a:pt x="326" y="248"/>
                  <a:pt x="326" y="248"/>
                </a:cubicBezTo>
                <a:cubicBezTo>
                  <a:pt x="327" y="234"/>
                  <a:pt x="327" y="234"/>
                  <a:pt x="327" y="234"/>
                </a:cubicBezTo>
                <a:cubicBezTo>
                  <a:pt x="340" y="225"/>
                  <a:pt x="340" y="225"/>
                  <a:pt x="340" y="225"/>
                </a:cubicBezTo>
                <a:cubicBezTo>
                  <a:pt x="351" y="225"/>
                  <a:pt x="351" y="225"/>
                  <a:pt x="351" y="225"/>
                </a:cubicBezTo>
                <a:cubicBezTo>
                  <a:pt x="354" y="223"/>
                  <a:pt x="354" y="223"/>
                  <a:pt x="354" y="223"/>
                </a:cubicBezTo>
                <a:cubicBezTo>
                  <a:pt x="359" y="223"/>
                  <a:pt x="359" y="223"/>
                  <a:pt x="359" y="223"/>
                </a:cubicBezTo>
                <a:cubicBezTo>
                  <a:pt x="362" y="223"/>
                  <a:pt x="362" y="223"/>
                  <a:pt x="362" y="223"/>
                </a:cubicBezTo>
                <a:cubicBezTo>
                  <a:pt x="383" y="225"/>
                  <a:pt x="383" y="225"/>
                  <a:pt x="383" y="225"/>
                </a:cubicBezTo>
                <a:cubicBezTo>
                  <a:pt x="392" y="240"/>
                  <a:pt x="392" y="240"/>
                  <a:pt x="392" y="240"/>
                </a:cubicBezTo>
                <a:cubicBezTo>
                  <a:pt x="392" y="245"/>
                  <a:pt x="392" y="245"/>
                  <a:pt x="392" y="245"/>
                </a:cubicBezTo>
                <a:cubicBezTo>
                  <a:pt x="397" y="245"/>
                  <a:pt x="397" y="245"/>
                  <a:pt x="397" y="245"/>
                </a:cubicBezTo>
                <a:cubicBezTo>
                  <a:pt x="397" y="230"/>
                  <a:pt x="392" y="231"/>
                  <a:pt x="392" y="223"/>
                </a:cubicBezTo>
                <a:cubicBezTo>
                  <a:pt x="392" y="215"/>
                  <a:pt x="407" y="207"/>
                  <a:pt x="413" y="203"/>
                </a:cubicBezTo>
                <a:cubicBezTo>
                  <a:pt x="413" y="195"/>
                  <a:pt x="413" y="195"/>
                  <a:pt x="413" y="195"/>
                </a:cubicBezTo>
                <a:moveTo>
                  <a:pt x="1212" y="226"/>
                </a:moveTo>
                <a:cubicBezTo>
                  <a:pt x="1212" y="226"/>
                  <a:pt x="1212" y="226"/>
                  <a:pt x="1212" y="226"/>
                </a:cubicBezTo>
                <a:cubicBezTo>
                  <a:pt x="1215" y="220"/>
                  <a:pt x="1215" y="220"/>
                  <a:pt x="1215" y="220"/>
                </a:cubicBezTo>
                <a:cubicBezTo>
                  <a:pt x="1212" y="226"/>
                  <a:pt x="1212" y="226"/>
                  <a:pt x="1212" y="226"/>
                </a:cubicBezTo>
                <a:moveTo>
                  <a:pt x="1217" y="195"/>
                </a:moveTo>
                <a:cubicBezTo>
                  <a:pt x="968" y="195"/>
                  <a:pt x="968" y="195"/>
                  <a:pt x="968" y="195"/>
                </a:cubicBezTo>
                <a:cubicBezTo>
                  <a:pt x="968" y="245"/>
                  <a:pt x="968" y="245"/>
                  <a:pt x="968" y="245"/>
                </a:cubicBezTo>
                <a:cubicBezTo>
                  <a:pt x="998" y="245"/>
                  <a:pt x="998" y="245"/>
                  <a:pt x="998" y="245"/>
                </a:cubicBezTo>
                <a:cubicBezTo>
                  <a:pt x="998" y="251"/>
                  <a:pt x="998" y="251"/>
                  <a:pt x="998" y="251"/>
                </a:cubicBezTo>
                <a:cubicBezTo>
                  <a:pt x="1003" y="251"/>
                  <a:pt x="1003" y="251"/>
                  <a:pt x="1003" y="251"/>
                </a:cubicBezTo>
                <a:cubicBezTo>
                  <a:pt x="1014" y="265"/>
                  <a:pt x="1014" y="265"/>
                  <a:pt x="1014" y="265"/>
                </a:cubicBezTo>
                <a:cubicBezTo>
                  <a:pt x="1017" y="262"/>
                  <a:pt x="1017" y="262"/>
                  <a:pt x="1017" y="262"/>
                </a:cubicBezTo>
                <a:cubicBezTo>
                  <a:pt x="1022" y="260"/>
                  <a:pt x="1022" y="260"/>
                  <a:pt x="1022" y="260"/>
                </a:cubicBezTo>
                <a:cubicBezTo>
                  <a:pt x="1022" y="279"/>
                  <a:pt x="1022" y="279"/>
                  <a:pt x="1022" y="279"/>
                </a:cubicBezTo>
                <a:cubicBezTo>
                  <a:pt x="1027" y="297"/>
                  <a:pt x="1027" y="297"/>
                  <a:pt x="1027" y="297"/>
                </a:cubicBezTo>
                <a:cubicBezTo>
                  <a:pt x="1033" y="305"/>
                  <a:pt x="1033" y="305"/>
                  <a:pt x="1033" y="305"/>
                </a:cubicBezTo>
                <a:cubicBezTo>
                  <a:pt x="1037" y="321"/>
                  <a:pt x="1037" y="321"/>
                  <a:pt x="1037" y="321"/>
                </a:cubicBezTo>
                <a:cubicBezTo>
                  <a:pt x="1049" y="308"/>
                  <a:pt x="1049" y="308"/>
                  <a:pt x="1049" y="308"/>
                </a:cubicBezTo>
                <a:cubicBezTo>
                  <a:pt x="1050" y="289"/>
                  <a:pt x="1050" y="289"/>
                  <a:pt x="1050" y="289"/>
                </a:cubicBezTo>
                <a:cubicBezTo>
                  <a:pt x="1065" y="277"/>
                  <a:pt x="1065" y="277"/>
                  <a:pt x="1065" y="277"/>
                </a:cubicBezTo>
                <a:cubicBezTo>
                  <a:pt x="1068" y="272"/>
                  <a:pt x="1078" y="263"/>
                  <a:pt x="1082" y="260"/>
                </a:cubicBezTo>
                <a:cubicBezTo>
                  <a:pt x="1090" y="260"/>
                  <a:pt x="1090" y="260"/>
                  <a:pt x="1090" y="260"/>
                </a:cubicBezTo>
                <a:cubicBezTo>
                  <a:pt x="1095" y="257"/>
                  <a:pt x="1095" y="257"/>
                  <a:pt x="1095" y="257"/>
                </a:cubicBezTo>
                <a:cubicBezTo>
                  <a:pt x="1106" y="271"/>
                  <a:pt x="1106" y="271"/>
                  <a:pt x="1106" y="271"/>
                </a:cubicBezTo>
                <a:cubicBezTo>
                  <a:pt x="1098" y="251"/>
                  <a:pt x="1098" y="251"/>
                  <a:pt x="1098" y="251"/>
                </a:cubicBezTo>
                <a:cubicBezTo>
                  <a:pt x="1090" y="254"/>
                  <a:pt x="1090" y="254"/>
                  <a:pt x="1090" y="254"/>
                </a:cubicBezTo>
                <a:cubicBezTo>
                  <a:pt x="1098" y="251"/>
                  <a:pt x="1098" y="251"/>
                  <a:pt x="1098" y="251"/>
                </a:cubicBezTo>
                <a:cubicBezTo>
                  <a:pt x="1106" y="271"/>
                  <a:pt x="1106" y="271"/>
                  <a:pt x="1106" y="271"/>
                </a:cubicBezTo>
                <a:cubicBezTo>
                  <a:pt x="1114" y="285"/>
                  <a:pt x="1114" y="285"/>
                  <a:pt x="1114" y="285"/>
                </a:cubicBezTo>
                <a:cubicBezTo>
                  <a:pt x="1118" y="282"/>
                  <a:pt x="1118" y="282"/>
                  <a:pt x="1118" y="282"/>
                </a:cubicBezTo>
                <a:cubicBezTo>
                  <a:pt x="1123" y="291"/>
                  <a:pt x="1123" y="291"/>
                  <a:pt x="1123" y="291"/>
                </a:cubicBezTo>
                <a:cubicBezTo>
                  <a:pt x="1123" y="294"/>
                  <a:pt x="1123" y="294"/>
                  <a:pt x="1123" y="294"/>
                </a:cubicBezTo>
                <a:cubicBezTo>
                  <a:pt x="1125" y="297"/>
                  <a:pt x="1125" y="297"/>
                  <a:pt x="1125" y="297"/>
                </a:cubicBezTo>
                <a:cubicBezTo>
                  <a:pt x="1125" y="302"/>
                  <a:pt x="1125" y="302"/>
                  <a:pt x="1125" y="302"/>
                </a:cubicBezTo>
                <a:cubicBezTo>
                  <a:pt x="1131" y="293"/>
                  <a:pt x="1131" y="293"/>
                  <a:pt x="1131" y="293"/>
                </a:cubicBezTo>
                <a:cubicBezTo>
                  <a:pt x="1150" y="311"/>
                  <a:pt x="1150" y="311"/>
                  <a:pt x="1150" y="311"/>
                </a:cubicBezTo>
                <a:cubicBezTo>
                  <a:pt x="1163" y="308"/>
                  <a:pt x="1163" y="308"/>
                  <a:pt x="1163" y="308"/>
                </a:cubicBezTo>
                <a:cubicBezTo>
                  <a:pt x="1166" y="302"/>
                  <a:pt x="1166" y="302"/>
                  <a:pt x="1166" y="302"/>
                </a:cubicBezTo>
                <a:cubicBezTo>
                  <a:pt x="1163" y="308"/>
                  <a:pt x="1163" y="308"/>
                  <a:pt x="1163" y="308"/>
                </a:cubicBezTo>
                <a:cubicBezTo>
                  <a:pt x="1169" y="305"/>
                  <a:pt x="1169" y="305"/>
                  <a:pt x="1169" y="305"/>
                </a:cubicBezTo>
                <a:cubicBezTo>
                  <a:pt x="1169" y="299"/>
                  <a:pt x="1169" y="299"/>
                  <a:pt x="1169" y="299"/>
                </a:cubicBezTo>
                <a:cubicBezTo>
                  <a:pt x="1169" y="292"/>
                  <a:pt x="1169" y="292"/>
                  <a:pt x="1168" y="292"/>
                </a:cubicBezTo>
                <a:cubicBezTo>
                  <a:pt x="1168" y="292"/>
                  <a:pt x="1168" y="292"/>
                  <a:pt x="1168" y="292"/>
                </a:cubicBezTo>
                <a:cubicBezTo>
                  <a:pt x="1168" y="292"/>
                  <a:pt x="1168" y="292"/>
                  <a:pt x="1168" y="292"/>
                </a:cubicBezTo>
                <a:cubicBezTo>
                  <a:pt x="1167" y="292"/>
                  <a:pt x="1167" y="292"/>
                  <a:pt x="1166" y="291"/>
                </a:cubicBezTo>
                <a:cubicBezTo>
                  <a:pt x="1166" y="291"/>
                  <a:pt x="1166" y="291"/>
                  <a:pt x="1166" y="291"/>
                </a:cubicBezTo>
                <a:cubicBezTo>
                  <a:pt x="1166" y="288"/>
                  <a:pt x="1166" y="288"/>
                  <a:pt x="1166" y="288"/>
                </a:cubicBezTo>
                <a:cubicBezTo>
                  <a:pt x="1166" y="288"/>
                  <a:pt x="1166" y="288"/>
                  <a:pt x="1166" y="288"/>
                </a:cubicBezTo>
                <a:cubicBezTo>
                  <a:pt x="1164" y="284"/>
                  <a:pt x="1155" y="276"/>
                  <a:pt x="1155" y="274"/>
                </a:cubicBezTo>
                <a:cubicBezTo>
                  <a:pt x="1155" y="266"/>
                  <a:pt x="1159" y="265"/>
                  <a:pt x="1163" y="262"/>
                </a:cubicBezTo>
                <a:cubicBezTo>
                  <a:pt x="1169" y="266"/>
                  <a:pt x="1169" y="266"/>
                  <a:pt x="1169" y="266"/>
                </a:cubicBezTo>
                <a:cubicBezTo>
                  <a:pt x="1171" y="262"/>
                  <a:pt x="1171" y="262"/>
                  <a:pt x="1171" y="262"/>
                </a:cubicBezTo>
                <a:cubicBezTo>
                  <a:pt x="1163" y="259"/>
                  <a:pt x="1163" y="259"/>
                  <a:pt x="1163" y="259"/>
                </a:cubicBezTo>
                <a:cubicBezTo>
                  <a:pt x="1159" y="263"/>
                  <a:pt x="1152" y="266"/>
                  <a:pt x="1152" y="274"/>
                </a:cubicBezTo>
                <a:cubicBezTo>
                  <a:pt x="1152" y="274"/>
                  <a:pt x="1152" y="274"/>
                  <a:pt x="1152" y="274"/>
                </a:cubicBezTo>
                <a:cubicBezTo>
                  <a:pt x="1152" y="266"/>
                  <a:pt x="1159" y="263"/>
                  <a:pt x="1163" y="259"/>
                </a:cubicBezTo>
                <a:cubicBezTo>
                  <a:pt x="1171" y="262"/>
                  <a:pt x="1171" y="262"/>
                  <a:pt x="1171" y="262"/>
                </a:cubicBezTo>
                <a:cubicBezTo>
                  <a:pt x="1177" y="262"/>
                  <a:pt x="1177" y="262"/>
                  <a:pt x="1177" y="262"/>
                </a:cubicBezTo>
                <a:cubicBezTo>
                  <a:pt x="1185" y="257"/>
                  <a:pt x="1185" y="257"/>
                  <a:pt x="1185" y="257"/>
                </a:cubicBezTo>
                <a:cubicBezTo>
                  <a:pt x="1196" y="257"/>
                  <a:pt x="1196" y="257"/>
                  <a:pt x="1196" y="257"/>
                </a:cubicBezTo>
                <a:cubicBezTo>
                  <a:pt x="1215" y="231"/>
                  <a:pt x="1215" y="231"/>
                  <a:pt x="1215" y="231"/>
                </a:cubicBezTo>
                <a:cubicBezTo>
                  <a:pt x="1196" y="257"/>
                  <a:pt x="1196" y="257"/>
                  <a:pt x="1196" y="257"/>
                </a:cubicBezTo>
                <a:cubicBezTo>
                  <a:pt x="1218" y="231"/>
                  <a:pt x="1218" y="231"/>
                  <a:pt x="1218" y="231"/>
                </a:cubicBezTo>
                <a:cubicBezTo>
                  <a:pt x="1218" y="225"/>
                  <a:pt x="1218" y="225"/>
                  <a:pt x="1218" y="225"/>
                </a:cubicBezTo>
                <a:cubicBezTo>
                  <a:pt x="1215" y="217"/>
                  <a:pt x="1215" y="217"/>
                  <a:pt x="1215" y="217"/>
                </a:cubicBezTo>
                <a:cubicBezTo>
                  <a:pt x="1209" y="218"/>
                  <a:pt x="1209" y="218"/>
                  <a:pt x="1209" y="218"/>
                </a:cubicBezTo>
                <a:cubicBezTo>
                  <a:pt x="1215" y="217"/>
                  <a:pt x="1215" y="217"/>
                  <a:pt x="1215" y="217"/>
                </a:cubicBezTo>
                <a:cubicBezTo>
                  <a:pt x="1209" y="205"/>
                  <a:pt x="1209" y="205"/>
                  <a:pt x="1209" y="205"/>
                </a:cubicBezTo>
                <a:cubicBezTo>
                  <a:pt x="1215" y="200"/>
                  <a:pt x="1215" y="200"/>
                  <a:pt x="1215" y="200"/>
                </a:cubicBezTo>
                <a:cubicBezTo>
                  <a:pt x="1217" y="195"/>
                  <a:pt x="1217" y="195"/>
                  <a:pt x="1217" y="195"/>
                </a:cubicBezTo>
                <a:moveTo>
                  <a:pt x="1221" y="195"/>
                </a:moveTo>
                <a:cubicBezTo>
                  <a:pt x="1217" y="195"/>
                  <a:pt x="1217" y="195"/>
                  <a:pt x="1217" y="195"/>
                </a:cubicBezTo>
                <a:cubicBezTo>
                  <a:pt x="1215" y="200"/>
                  <a:pt x="1215" y="200"/>
                  <a:pt x="1215" y="200"/>
                </a:cubicBezTo>
                <a:cubicBezTo>
                  <a:pt x="1221" y="195"/>
                  <a:pt x="1221" y="195"/>
                  <a:pt x="1221" y="195"/>
                </a:cubicBezTo>
                <a:moveTo>
                  <a:pt x="1249" y="195"/>
                </a:moveTo>
                <a:cubicBezTo>
                  <a:pt x="1239" y="195"/>
                  <a:pt x="1239" y="195"/>
                  <a:pt x="1239" y="195"/>
                </a:cubicBezTo>
                <a:cubicBezTo>
                  <a:pt x="1239" y="197"/>
                  <a:pt x="1239" y="197"/>
                  <a:pt x="1239" y="197"/>
                </a:cubicBezTo>
                <a:cubicBezTo>
                  <a:pt x="1239" y="205"/>
                  <a:pt x="1239" y="205"/>
                  <a:pt x="1239" y="205"/>
                </a:cubicBezTo>
                <a:cubicBezTo>
                  <a:pt x="1242" y="205"/>
                  <a:pt x="1242" y="205"/>
                  <a:pt x="1242" y="205"/>
                </a:cubicBezTo>
                <a:cubicBezTo>
                  <a:pt x="1247" y="202"/>
                  <a:pt x="1247" y="202"/>
                  <a:pt x="1247" y="202"/>
                </a:cubicBezTo>
                <a:cubicBezTo>
                  <a:pt x="1247" y="202"/>
                  <a:pt x="1247" y="202"/>
                  <a:pt x="1247" y="202"/>
                </a:cubicBezTo>
                <a:cubicBezTo>
                  <a:pt x="1242" y="205"/>
                  <a:pt x="1242" y="205"/>
                  <a:pt x="1242" y="205"/>
                </a:cubicBezTo>
                <a:cubicBezTo>
                  <a:pt x="1246" y="204"/>
                  <a:pt x="1250" y="205"/>
                  <a:pt x="1250" y="200"/>
                </a:cubicBezTo>
                <a:cubicBezTo>
                  <a:pt x="1250" y="198"/>
                  <a:pt x="1250" y="196"/>
                  <a:pt x="1249" y="195"/>
                </a:cubicBezTo>
                <a:moveTo>
                  <a:pt x="1280" y="197"/>
                </a:moveTo>
                <a:cubicBezTo>
                  <a:pt x="1280" y="197"/>
                  <a:pt x="1280" y="197"/>
                  <a:pt x="1280" y="197"/>
                </a:cubicBezTo>
                <a:cubicBezTo>
                  <a:pt x="1280" y="197"/>
                  <a:pt x="1280" y="197"/>
                  <a:pt x="1280" y="197"/>
                </a:cubicBezTo>
                <a:moveTo>
                  <a:pt x="1295" y="195"/>
                </a:moveTo>
                <a:cubicBezTo>
                  <a:pt x="1287" y="195"/>
                  <a:pt x="1287" y="195"/>
                  <a:pt x="1287" y="195"/>
                </a:cubicBezTo>
                <a:cubicBezTo>
                  <a:pt x="1286" y="197"/>
                  <a:pt x="1286" y="197"/>
                  <a:pt x="1286" y="197"/>
                </a:cubicBezTo>
                <a:cubicBezTo>
                  <a:pt x="1280" y="197"/>
                  <a:pt x="1280" y="197"/>
                  <a:pt x="1280" y="197"/>
                </a:cubicBezTo>
                <a:cubicBezTo>
                  <a:pt x="1275" y="200"/>
                  <a:pt x="1275" y="203"/>
                  <a:pt x="1269" y="203"/>
                </a:cubicBezTo>
                <a:cubicBezTo>
                  <a:pt x="1267" y="203"/>
                  <a:pt x="1267" y="203"/>
                  <a:pt x="1267" y="203"/>
                </a:cubicBezTo>
                <a:cubicBezTo>
                  <a:pt x="1263" y="203"/>
                  <a:pt x="1262" y="202"/>
                  <a:pt x="1261" y="202"/>
                </a:cubicBezTo>
                <a:cubicBezTo>
                  <a:pt x="1260" y="202"/>
                  <a:pt x="1263" y="203"/>
                  <a:pt x="1258" y="205"/>
                </a:cubicBezTo>
                <a:cubicBezTo>
                  <a:pt x="1267" y="211"/>
                  <a:pt x="1267" y="211"/>
                  <a:pt x="1267" y="211"/>
                </a:cubicBezTo>
                <a:cubicBezTo>
                  <a:pt x="1269" y="208"/>
                  <a:pt x="1269" y="208"/>
                  <a:pt x="1269" y="208"/>
                </a:cubicBezTo>
                <a:cubicBezTo>
                  <a:pt x="1275" y="212"/>
                  <a:pt x="1275" y="212"/>
                  <a:pt x="1275" y="212"/>
                </a:cubicBezTo>
                <a:cubicBezTo>
                  <a:pt x="1277" y="208"/>
                  <a:pt x="1277" y="208"/>
                  <a:pt x="1277" y="208"/>
                </a:cubicBezTo>
                <a:cubicBezTo>
                  <a:pt x="1288" y="205"/>
                  <a:pt x="1288" y="205"/>
                  <a:pt x="1288" y="205"/>
                </a:cubicBezTo>
                <a:cubicBezTo>
                  <a:pt x="1280" y="205"/>
                  <a:pt x="1280" y="205"/>
                  <a:pt x="1280" y="205"/>
                </a:cubicBezTo>
                <a:cubicBezTo>
                  <a:pt x="1277" y="200"/>
                  <a:pt x="1277" y="200"/>
                  <a:pt x="1277" y="200"/>
                </a:cubicBezTo>
                <a:cubicBezTo>
                  <a:pt x="1280" y="205"/>
                  <a:pt x="1280" y="205"/>
                  <a:pt x="1280" y="205"/>
                </a:cubicBezTo>
                <a:cubicBezTo>
                  <a:pt x="1288" y="205"/>
                  <a:pt x="1288" y="205"/>
                  <a:pt x="1288" y="205"/>
                </a:cubicBezTo>
                <a:cubicBezTo>
                  <a:pt x="1294" y="203"/>
                  <a:pt x="1294" y="203"/>
                  <a:pt x="1294" y="203"/>
                </a:cubicBezTo>
                <a:cubicBezTo>
                  <a:pt x="1295" y="195"/>
                  <a:pt x="1295" y="195"/>
                  <a:pt x="1295" y="195"/>
                </a:cubicBezTo>
                <a:moveTo>
                  <a:pt x="1295" y="195"/>
                </a:moveTo>
                <a:cubicBezTo>
                  <a:pt x="1295" y="195"/>
                  <a:pt x="1295" y="195"/>
                  <a:pt x="1295" y="195"/>
                </a:cubicBezTo>
                <a:cubicBezTo>
                  <a:pt x="1294" y="203"/>
                  <a:pt x="1294" y="203"/>
                  <a:pt x="1294" y="203"/>
                </a:cubicBezTo>
                <a:cubicBezTo>
                  <a:pt x="1288" y="205"/>
                  <a:pt x="1288" y="205"/>
                  <a:pt x="1288" y="205"/>
                </a:cubicBezTo>
                <a:cubicBezTo>
                  <a:pt x="1294" y="203"/>
                  <a:pt x="1294" y="203"/>
                  <a:pt x="1294" y="203"/>
                </a:cubicBezTo>
                <a:cubicBezTo>
                  <a:pt x="1295" y="195"/>
                  <a:pt x="1295" y="195"/>
                  <a:pt x="1295" y="195"/>
                </a:cubicBezTo>
                <a:moveTo>
                  <a:pt x="696" y="194"/>
                </a:moveTo>
                <a:cubicBezTo>
                  <a:pt x="690" y="194"/>
                  <a:pt x="690" y="194"/>
                  <a:pt x="690" y="194"/>
                </a:cubicBezTo>
                <a:cubicBezTo>
                  <a:pt x="692" y="195"/>
                  <a:pt x="692" y="195"/>
                  <a:pt x="692" y="195"/>
                </a:cubicBezTo>
                <a:cubicBezTo>
                  <a:pt x="698" y="195"/>
                  <a:pt x="698" y="195"/>
                  <a:pt x="698" y="195"/>
                </a:cubicBezTo>
                <a:cubicBezTo>
                  <a:pt x="696" y="194"/>
                  <a:pt x="696" y="194"/>
                  <a:pt x="696" y="194"/>
                </a:cubicBezTo>
                <a:moveTo>
                  <a:pt x="786" y="191"/>
                </a:moveTo>
                <a:cubicBezTo>
                  <a:pt x="777" y="191"/>
                  <a:pt x="777" y="191"/>
                  <a:pt x="777" y="191"/>
                </a:cubicBezTo>
                <a:cubicBezTo>
                  <a:pt x="778" y="192"/>
                  <a:pt x="779" y="193"/>
                  <a:pt x="781" y="195"/>
                </a:cubicBezTo>
                <a:cubicBezTo>
                  <a:pt x="788" y="195"/>
                  <a:pt x="788" y="195"/>
                  <a:pt x="788" y="195"/>
                </a:cubicBezTo>
                <a:cubicBezTo>
                  <a:pt x="788" y="195"/>
                  <a:pt x="788" y="194"/>
                  <a:pt x="788" y="194"/>
                </a:cubicBezTo>
                <a:cubicBezTo>
                  <a:pt x="786" y="191"/>
                  <a:pt x="786" y="191"/>
                  <a:pt x="786" y="191"/>
                </a:cubicBezTo>
                <a:moveTo>
                  <a:pt x="788" y="185"/>
                </a:moveTo>
                <a:cubicBezTo>
                  <a:pt x="786" y="191"/>
                  <a:pt x="786" y="191"/>
                  <a:pt x="786" y="191"/>
                </a:cubicBezTo>
                <a:cubicBezTo>
                  <a:pt x="788" y="194"/>
                  <a:pt x="788" y="194"/>
                  <a:pt x="788" y="194"/>
                </a:cubicBezTo>
                <a:cubicBezTo>
                  <a:pt x="794" y="191"/>
                  <a:pt x="794" y="191"/>
                  <a:pt x="794" y="191"/>
                </a:cubicBezTo>
                <a:cubicBezTo>
                  <a:pt x="788" y="185"/>
                  <a:pt x="788" y="185"/>
                  <a:pt x="788" y="185"/>
                </a:cubicBezTo>
                <a:moveTo>
                  <a:pt x="786" y="183"/>
                </a:moveTo>
                <a:cubicBezTo>
                  <a:pt x="788" y="185"/>
                  <a:pt x="788" y="185"/>
                  <a:pt x="788" y="185"/>
                </a:cubicBezTo>
                <a:cubicBezTo>
                  <a:pt x="786" y="183"/>
                  <a:pt x="786" y="183"/>
                  <a:pt x="786" y="183"/>
                </a:cubicBezTo>
                <a:moveTo>
                  <a:pt x="761" y="180"/>
                </a:moveTo>
                <a:cubicBezTo>
                  <a:pt x="761" y="180"/>
                  <a:pt x="761" y="180"/>
                  <a:pt x="761" y="180"/>
                </a:cubicBezTo>
                <a:cubicBezTo>
                  <a:pt x="761" y="188"/>
                  <a:pt x="761" y="188"/>
                  <a:pt x="761" y="188"/>
                </a:cubicBezTo>
                <a:cubicBezTo>
                  <a:pt x="761" y="180"/>
                  <a:pt x="761" y="180"/>
                  <a:pt x="761" y="180"/>
                </a:cubicBezTo>
                <a:moveTo>
                  <a:pt x="764" y="180"/>
                </a:moveTo>
                <a:cubicBezTo>
                  <a:pt x="761" y="180"/>
                  <a:pt x="761" y="180"/>
                  <a:pt x="761" y="180"/>
                </a:cubicBezTo>
                <a:cubicBezTo>
                  <a:pt x="761" y="188"/>
                  <a:pt x="761" y="188"/>
                  <a:pt x="761" y="188"/>
                </a:cubicBezTo>
                <a:cubicBezTo>
                  <a:pt x="764" y="188"/>
                  <a:pt x="764" y="188"/>
                  <a:pt x="764" y="188"/>
                </a:cubicBezTo>
                <a:cubicBezTo>
                  <a:pt x="764" y="180"/>
                  <a:pt x="764" y="180"/>
                  <a:pt x="764" y="180"/>
                </a:cubicBezTo>
                <a:moveTo>
                  <a:pt x="824" y="180"/>
                </a:moveTo>
                <a:cubicBezTo>
                  <a:pt x="815" y="180"/>
                  <a:pt x="815" y="180"/>
                  <a:pt x="815" y="180"/>
                </a:cubicBezTo>
                <a:cubicBezTo>
                  <a:pt x="815" y="189"/>
                  <a:pt x="815" y="189"/>
                  <a:pt x="815" y="189"/>
                </a:cubicBezTo>
                <a:cubicBezTo>
                  <a:pt x="805" y="183"/>
                  <a:pt x="805" y="183"/>
                  <a:pt x="805" y="183"/>
                </a:cubicBezTo>
                <a:cubicBezTo>
                  <a:pt x="813" y="195"/>
                  <a:pt x="813" y="195"/>
                  <a:pt x="813" y="195"/>
                </a:cubicBezTo>
                <a:cubicBezTo>
                  <a:pt x="817" y="195"/>
                  <a:pt x="817" y="195"/>
                  <a:pt x="817" y="195"/>
                </a:cubicBezTo>
                <a:cubicBezTo>
                  <a:pt x="821" y="194"/>
                  <a:pt x="821" y="194"/>
                  <a:pt x="821" y="194"/>
                </a:cubicBezTo>
                <a:cubicBezTo>
                  <a:pt x="818" y="183"/>
                  <a:pt x="818" y="183"/>
                  <a:pt x="818" y="183"/>
                </a:cubicBezTo>
                <a:cubicBezTo>
                  <a:pt x="824" y="180"/>
                  <a:pt x="824" y="180"/>
                  <a:pt x="824" y="180"/>
                </a:cubicBezTo>
                <a:moveTo>
                  <a:pt x="796" y="180"/>
                </a:moveTo>
                <a:cubicBezTo>
                  <a:pt x="796" y="180"/>
                  <a:pt x="796" y="180"/>
                  <a:pt x="796" y="180"/>
                </a:cubicBezTo>
                <a:moveTo>
                  <a:pt x="777" y="177"/>
                </a:moveTo>
                <a:cubicBezTo>
                  <a:pt x="786" y="183"/>
                  <a:pt x="786" y="183"/>
                  <a:pt x="786" y="183"/>
                </a:cubicBezTo>
                <a:cubicBezTo>
                  <a:pt x="788" y="185"/>
                  <a:pt x="788" y="185"/>
                  <a:pt x="788" y="185"/>
                </a:cubicBezTo>
                <a:cubicBezTo>
                  <a:pt x="794" y="191"/>
                  <a:pt x="794" y="191"/>
                  <a:pt x="794" y="191"/>
                </a:cubicBezTo>
                <a:cubicBezTo>
                  <a:pt x="793" y="185"/>
                  <a:pt x="793" y="185"/>
                  <a:pt x="793" y="185"/>
                </a:cubicBezTo>
                <a:cubicBezTo>
                  <a:pt x="794" y="191"/>
                  <a:pt x="794" y="191"/>
                  <a:pt x="794" y="191"/>
                </a:cubicBezTo>
                <a:cubicBezTo>
                  <a:pt x="796" y="189"/>
                  <a:pt x="797" y="188"/>
                  <a:pt x="797" y="187"/>
                </a:cubicBezTo>
                <a:cubicBezTo>
                  <a:pt x="797" y="187"/>
                  <a:pt x="797" y="187"/>
                  <a:pt x="797" y="187"/>
                </a:cubicBezTo>
                <a:cubicBezTo>
                  <a:pt x="796" y="187"/>
                  <a:pt x="796" y="187"/>
                  <a:pt x="796" y="186"/>
                </a:cubicBezTo>
                <a:cubicBezTo>
                  <a:pt x="797" y="186"/>
                  <a:pt x="797" y="186"/>
                  <a:pt x="797" y="186"/>
                </a:cubicBezTo>
                <a:cubicBezTo>
                  <a:pt x="798" y="186"/>
                  <a:pt x="798" y="186"/>
                  <a:pt x="797" y="187"/>
                </a:cubicBezTo>
                <a:cubicBezTo>
                  <a:pt x="798" y="187"/>
                  <a:pt x="799" y="186"/>
                  <a:pt x="802" y="185"/>
                </a:cubicBezTo>
                <a:cubicBezTo>
                  <a:pt x="796" y="180"/>
                  <a:pt x="796" y="180"/>
                  <a:pt x="796" y="180"/>
                </a:cubicBezTo>
                <a:cubicBezTo>
                  <a:pt x="794" y="180"/>
                  <a:pt x="794" y="180"/>
                  <a:pt x="794" y="180"/>
                </a:cubicBezTo>
                <a:cubicBezTo>
                  <a:pt x="791" y="183"/>
                  <a:pt x="791" y="183"/>
                  <a:pt x="791" y="183"/>
                </a:cubicBezTo>
                <a:cubicBezTo>
                  <a:pt x="786" y="180"/>
                  <a:pt x="786" y="180"/>
                  <a:pt x="786" y="180"/>
                </a:cubicBezTo>
                <a:cubicBezTo>
                  <a:pt x="777" y="177"/>
                  <a:pt x="777" y="177"/>
                  <a:pt x="777" y="177"/>
                </a:cubicBezTo>
                <a:moveTo>
                  <a:pt x="799" y="171"/>
                </a:moveTo>
                <a:cubicBezTo>
                  <a:pt x="801" y="175"/>
                  <a:pt x="801" y="175"/>
                  <a:pt x="801" y="175"/>
                </a:cubicBezTo>
                <a:cubicBezTo>
                  <a:pt x="805" y="177"/>
                  <a:pt x="805" y="177"/>
                  <a:pt x="805" y="177"/>
                </a:cubicBezTo>
                <a:cubicBezTo>
                  <a:pt x="802" y="174"/>
                  <a:pt x="802" y="174"/>
                  <a:pt x="802" y="174"/>
                </a:cubicBezTo>
                <a:cubicBezTo>
                  <a:pt x="799" y="171"/>
                  <a:pt x="799" y="171"/>
                  <a:pt x="799" y="171"/>
                </a:cubicBezTo>
                <a:moveTo>
                  <a:pt x="761" y="171"/>
                </a:moveTo>
                <a:cubicBezTo>
                  <a:pt x="759" y="175"/>
                  <a:pt x="759" y="175"/>
                  <a:pt x="759" y="175"/>
                </a:cubicBezTo>
                <a:cubicBezTo>
                  <a:pt x="761" y="180"/>
                  <a:pt x="761" y="180"/>
                  <a:pt x="761" y="180"/>
                </a:cubicBezTo>
                <a:cubicBezTo>
                  <a:pt x="764" y="180"/>
                  <a:pt x="764" y="180"/>
                  <a:pt x="764" y="180"/>
                </a:cubicBezTo>
                <a:cubicBezTo>
                  <a:pt x="764" y="188"/>
                  <a:pt x="764" y="188"/>
                  <a:pt x="764" y="188"/>
                </a:cubicBezTo>
                <a:cubicBezTo>
                  <a:pt x="764" y="180"/>
                  <a:pt x="764" y="180"/>
                  <a:pt x="764" y="180"/>
                </a:cubicBezTo>
                <a:cubicBezTo>
                  <a:pt x="767" y="174"/>
                  <a:pt x="767" y="174"/>
                  <a:pt x="767" y="174"/>
                </a:cubicBezTo>
                <a:cubicBezTo>
                  <a:pt x="761" y="171"/>
                  <a:pt x="761" y="171"/>
                  <a:pt x="761" y="171"/>
                </a:cubicBezTo>
                <a:moveTo>
                  <a:pt x="748" y="168"/>
                </a:moveTo>
                <a:cubicBezTo>
                  <a:pt x="739" y="168"/>
                  <a:pt x="739" y="168"/>
                  <a:pt x="739" y="168"/>
                </a:cubicBezTo>
                <a:cubicBezTo>
                  <a:pt x="736" y="177"/>
                  <a:pt x="736" y="177"/>
                  <a:pt x="736" y="177"/>
                </a:cubicBezTo>
                <a:cubicBezTo>
                  <a:pt x="722" y="178"/>
                  <a:pt x="725" y="184"/>
                  <a:pt x="719" y="195"/>
                </a:cubicBezTo>
                <a:cubicBezTo>
                  <a:pt x="720" y="195"/>
                  <a:pt x="720" y="195"/>
                  <a:pt x="720" y="195"/>
                </a:cubicBezTo>
                <a:cubicBezTo>
                  <a:pt x="723" y="191"/>
                  <a:pt x="726" y="185"/>
                  <a:pt x="727" y="184"/>
                </a:cubicBezTo>
                <a:cubicBezTo>
                  <a:pt x="729" y="180"/>
                  <a:pt x="731" y="179"/>
                  <a:pt x="732" y="179"/>
                </a:cubicBezTo>
                <a:cubicBezTo>
                  <a:pt x="733" y="179"/>
                  <a:pt x="733" y="180"/>
                  <a:pt x="734" y="180"/>
                </a:cubicBezTo>
                <a:cubicBezTo>
                  <a:pt x="734" y="180"/>
                  <a:pt x="735" y="180"/>
                  <a:pt x="735" y="180"/>
                </a:cubicBezTo>
                <a:cubicBezTo>
                  <a:pt x="736" y="180"/>
                  <a:pt x="737" y="179"/>
                  <a:pt x="739" y="171"/>
                </a:cubicBezTo>
                <a:cubicBezTo>
                  <a:pt x="748" y="171"/>
                  <a:pt x="748" y="171"/>
                  <a:pt x="748" y="171"/>
                </a:cubicBezTo>
                <a:cubicBezTo>
                  <a:pt x="748" y="168"/>
                  <a:pt x="748" y="168"/>
                  <a:pt x="748" y="168"/>
                </a:cubicBezTo>
                <a:moveTo>
                  <a:pt x="753" y="168"/>
                </a:moveTo>
                <a:cubicBezTo>
                  <a:pt x="748" y="168"/>
                  <a:pt x="748" y="168"/>
                  <a:pt x="748" y="168"/>
                </a:cubicBezTo>
                <a:cubicBezTo>
                  <a:pt x="748" y="171"/>
                  <a:pt x="748" y="171"/>
                  <a:pt x="748" y="171"/>
                </a:cubicBezTo>
                <a:cubicBezTo>
                  <a:pt x="753" y="168"/>
                  <a:pt x="753" y="168"/>
                  <a:pt x="753" y="168"/>
                </a:cubicBezTo>
                <a:moveTo>
                  <a:pt x="843" y="163"/>
                </a:moveTo>
                <a:cubicBezTo>
                  <a:pt x="837" y="171"/>
                  <a:pt x="837" y="171"/>
                  <a:pt x="837" y="171"/>
                </a:cubicBezTo>
                <a:cubicBezTo>
                  <a:pt x="843" y="168"/>
                  <a:pt x="843" y="168"/>
                  <a:pt x="843" y="168"/>
                </a:cubicBezTo>
                <a:cubicBezTo>
                  <a:pt x="843" y="163"/>
                  <a:pt x="843" y="163"/>
                  <a:pt x="843" y="163"/>
                </a:cubicBezTo>
                <a:moveTo>
                  <a:pt x="786" y="160"/>
                </a:moveTo>
                <a:cubicBezTo>
                  <a:pt x="780" y="160"/>
                  <a:pt x="780" y="160"/>
                  <a:pt x="780" y="160"/>
                </a:cubicBezTo>
                <a:cubicBezTo>
                  <a:pt x="791" y="168"/>
                  <a:pt x="791" y="168"/>
                  <a:pt x="791" y="168"/>
                </a:cubicBezTo>
                <a:cubicBezTo>
                  <a:pt x="786" y="160"/>
                  <a:pt x="786" y="160"/>
                  <a:pt x="786" y="160"/>
                </a:cubicBezTo>
                <a:moveTo>
                  <a:pt x="867" y="160"/>
                </a:moveTo>
                <a:cubicBezTo>
                  <a:pt x="864" y="160"/>
                  <a:pt x="864" y="160"/>
                  <a:pt x="864" y="160"/>
                </a:cubicBezTo>
                <a:cubicBezTo>
                  <a:pt x="862" y="163"/>
                  <a:pt x="862" y="163"/>
                  <a:pt x="862" y="163"/>
                </a:cubicBezTo>
                <a:cubicBezTo>
                  <a:pt x="867" y="166"/>
                  <a:pt x="867" y="166"/>
                  <a:pt x="867" y="166"/>
                </a:cubicBezTo>
                <a:cubicBezTo>
                  <a:pt x="867" y="160"/>
                  <a:pt x="867" y="160"/>
                  <a:pt x="867" y="160"/>
                </a:cubicBezTo>
                <a:moveTo>
                  <a:pt x="940" y="159"/>
                </a:moveTo>
                <a:cubicBezTo>
                  <a:pt x="940" y="160"/>
                  <a:pt x="940" y="160"/>
                  <a:pt x="940" y="160"/>
                </a:cubicBezTo>
                <a:cubicBezTo>
                  <a:pt x="940" y="160"/>
                  <a:pt x="940" y="160"/>
                  <a:pt x="940" y="160"/>
                </a:cubicBezTo>
                <a:cubicBezTo>
                  <a:pt x="940" y="159"/>
                  <a:pt x="940" y="159"/>
                  <a:pt x="940" y="159"/>
                </a:cubicBezTo>
                <a:moveTo>
                  <a:pt x="864" y="157"/>
                </a:moveTo>
                <a:cubicBezTo>
                  <a:pt x="859" y="157"/>
                  <a:pt x="859" y="157"/>
                  <a:pt x="859" y="157"/>
                </a:cubicBezTo>
                <a:cubicBezTo>
                  <a:pt x="862" y="163"/>
                  <a:pt x="862" y="163"/>
                  <a:pt x="862" y="163"/>
                </a:cubicBezTo>
                <a:cubicBezTo>
                  <a:pt x="864" y="160"/>
                  <a:pt x="864" y="160"/>
                  <a:pt x="864" y="160"/>
                </a:cubicBezTo>
                <a:cubicBezTo>
                  <a:pt x="864" y="157"/>
                  <a:pt x="864" y="157"/>
                  <a:pt x="864" y="157"/>
                </a:cubicBezTo>
                <a:moveTo>
                  <a:pt x="965" y="157"/>
                </a:moveTo>
                <a:cubicBezTo>
                  <a:pt x="965" y="157"/>
                  <a:pt x="965" y="157"/>
                  <a:pt x="965" y="157"/>
                </a:cubicBezTo>
                <a:moveTo>
                  <a:pt x="511" y="151"/>
                </a:moveTo>
                <a:cubicBezTo>
                  <a:pt x="508" y="154"/>
                  <a:pt x="508" y="154"/>
                  <a:pt x="508" y="154"/>
                </a:cubicBezTo>
                <a:cubicBezTo>
                  <a:pt x="514" y="157"/>
                  <a:pt x="514" y="157"/>
                  <a:pt x="514" y="157"/>
                </a:cubicBezTo>
                <a:cubicBezTo>
                  <a:pt x="511" y="151"/>
                  <a:pt x="511" y="151"/>
                  <a:pt x="511" y="151"/>
                </a:cubicBezTo>
                <a:moveTo>
                  <a:pt x="498" y="143"/>
                </a:moveTo>
                <a:cubicBezTo>
                  <a:pt x="492" y="143"/>
                  <a:pt x="492" y="143"/>
                  <a:pt x="492" y="143"/>
                </a:cubicBezTo>
                <a:cubicBezTo>
                  <a:pt x="487" y="151"/>
                  <a:pt x="487" y="151"/>
                  <a:pt x="487" y="151"/>
                </a:cubicBezTo>
                <a:cubicBezTo>
                  <a:pt x="508" y="154"/>
                  <a:pt x="508" y="154"/>
                  <a:pt x="508" y="154"/>
                </a:cubicBezTo>
                <a:cubicBezTo>
                  <a:pt x="511" y="151"/>
                  <a:pt x="511" y="151"/>
                  <a:pt x="511" y="151"/>
                </a:cubicBezTo>
                <a:cubicBezTo>
                  <a:pt x="508" y="146"/>
                  <a:pt x="508" y="146"/>
                  <a:pt x="508" y="146"/>
                </a:cubicBezTo>
                <a:cubicBezTo>
                  <a:pt x="500" y="146"/>
                  <a:pt x="500" y="146"/>
                  <a:pt x="500" y="146"/>
                </a:cubicBezTo>
                <a:cubicBezTo>
                  <a:pt x="498" y="143"/>
                  <a:pt x="498" y="143"/>
                  <a:pt x="498" y="143"/>
                </a:cubicBezTo>
                <a:moveTo>
                  <a:pt x="709" y="131"/>
                </a:moveTo>
                <a:cubicBezTo>
                  <a:pt x="707" y="140"/>
                  <a:pt x="707" y="140"/>
                  <a:pt x="707" y="140"/>
                </a:cubicBezTo>
                <a:cubicBezTo>
                  <a:pt x="720" y="140"/>
                  <a:pt x="720" y="140"/>
                  <a:pt x="720" y="140"/>
                </a:cubicBezTo>
                <a:cubicBezTo>
                  <a:pt x="720" y="137"/>
                  <a:pt x="720" y="137"/>
                  <a:pt x="720" y="137"/>
                </a:cubicBezTo>
                <a:cubicBezTo>
                  <a:pt x="709" y="131"/>
                  <a:pt x="709" y="131"/>
                  <a:pt x="709" y="131"/>
                </a:cubicBezTo>
                <a:moveTo>
                  <a:pt x="731" y="129"/>
                </a:moveTo>
                <a:cubicBezTo>
                  <a:pt x="729" y="139"/>
                  <a:pt x="731" y="136"/>
                  <a:pt x="720" y="137"/>
                </a:cubicBezTo>
                <a:cubicBezTo>
                  <a:pt x="720" y="140"/>
                  <a:pt x="720" y="140"/>
                  <a:pt x="720" y="140"/>
                </a:cubicBezTo>
                <a:cubicBezTo>
                  <a:pt x="729" y="143"/>
                  <a:pt x="729" y="143"/>
                  <a:pt x="729" y="143"/>
                </a:cubicBezTo>
                <a:cubicBezTo>
                  <a:pt x="732" y="140"/>
                  <a:pt x="732" y="140"/>
                  <a:pt x="732" y="140"/>
                </a:cubicBezTo>
                <a:cubicBezTo>
                  <a:pt x="734" y="137"/>
                  <a:pt x="734" y="137"/>
                  <a:pt x="734" y="137"/>
                </a:cubicBezTo>
                <a:cubicBezTo>
                  <a:pt x="731" y="140"/>
                  <a:pt x="731" y="140"/>
                  <a:pt x="731" y="140"/>
                </a:cubicBezTo>
                <a:cubicBezTo>
                  <a:pt x="729" y="138"/>
                  <a:pt x="729" y="138"/>
                  <a:pt x="729" y="138"/>
                </a:cubicBezTo>
                <a:cubicBezTo>
                  <a:pt x="734" y="131"/>
                  <a:pt x="734" y="131"/>
                  <a:pt x="734" y="131"/>
                </a:cubicBezTo>
                <a:cubicBezTo>
                  <a:pt x="731" y="129"/>
                  <a:pt x="731" y="129"/>
                  <a:pt x="731" y="129"/>
                </a:cubicBezTo>
                <a:moveTo>
                  <a:pt x="697" y="121"/>
                </a:moveTo>
                <a:cubicBezTo>
                  <a:pt x="688" y="131"/>
                  <a:pt x="688" y="131"/>
                  <a:pt x="688" y="131"/>
                </a:cubicBezTo>
                <a:cubicBezTo>
                  <a:pt x="688" y="134"/>
                  <a:pt x="688" y="134"/>
                  <a:pt x="688" y="134"/>
                </a:cubicBezTo>
                <a:cubicBezTo>
                  <a:pt x="693" y="134"/>
                  <a:pt x="693" y="134"/>
                  <a:pt x="693" y="134"/>
                </a:cubicBezTo>
                <a:cubicBezTo>
                  <a:pt x="699" y="131"/>
                  <a:pt x="699" y="131"/>
                  <a:pt x="699" y="131"/>
                </a:cubicBezTo>
                <a:cubicBezTo>
                  <a:pt x="697" y="121"/>
                  <a:pt x="697" y="121"/>
                  <a:pt x="697" y="121"/>
                </a:cubicBezTo>
                <a:moveTo>
                  <a:pt x="701" y="120"/>
                </a:moveTo>
                <a:cubicBezTo>
                  <a:pt x="688" y="123"/>
                  <a:pt x="688" y="123"/>
                  <a:pt x="688" y="123"/>
                </a:cubicBezTo>
                <a:cubicBezTo>
                  <a:pt x="688" y="131"/>
                  <a:pt x="688" y="131"/>
                  <a:pt x="688" y="131"/>
                </a:cubicBezTo>
                <a:cubicBezTo>
                  <a:pt x="697" y="121"/>
                  <a:pt x="697" y="121"/>
                  <a:pt x="697" y="121"/>
                </a:cubicBezTo>
                <a:cubicBezTo>
                  <a:pt x="699" y="131"/>
                  <a:pt x="699" y="131"/>
                  <a:pt x="699" y="131"/>
                </a:cubicBezTo>
                <a:cubicBezTo>
                  <a:pt x="701" y="123"/>
                  <a:pt x="701" y="123"/>
                  <a:pt x="701" y="123"/>
                </a:cubicBezTo>
                <a:cubicBezTo>
                  <a:pt x="701" y="120"/>
                  <a:pt x="701" y="120"/>
                  <a:pt x="701" y="120"/>
                </a:cubicBezTo>
                <a:moveTo>
                  <a:pt x="483" y="118"/>
                </a:moveTo>
                <a:cubicBezTo>
                  <a:pt x="483" y="140"/>
                  <a:pt x="483" y="140"/>
                  <a:pt x="483" y="140"/>
                </a:cubicBezTo>
                <a:cubicBezTo>
                  <a:pt x="484" y="140"/>
                  <a:pt x="484" y="140"/>
                  <a:pt x="484" y="140"/>
                </a:cubicBezTo>
                <a:cubicBezTo>
                  <a:pt x="487" y="134"/>
                  <a:pt x="487" y="134"/>
                  <a:pt x="487" y="134"/>
                </a:cubicBezTo>
                <a:cubicBezTo>
                  <a:pt x="498" y="134"/>
                  <a:pt x="498" y="134"/>
                  <a:pt x="498" y="134"/>
                </a:cubicBezTo>
                <a:cubicBezTo>
                  <a:pt x="487" y="134"/>
                  <a:pt x="487" y="134"/>
                  <a:pt x="487" y="134"/>
                </a:cubicBezTo>
                <a:cubicBezTo>
                  <a:pt x="484" y="140"/>
                  <a:pt x="484" y="140"/>
                  <a:pt x="484" y="140"/>
                </a:cubicBezTo>
                <a:cubicBezTo>
                  <a:pt x="495" y="137"/>
                  <a:pt x="495" y="137"/>
                  <a:pt x="495" y="137"/>
                </a:cubicBezTo>
                <a:cubicBezTo>
                  <a:pt x="492" y="143"/>
                  <a:pt x="492" y="143"/>
                  <a:pt x="492" y="143"/>
                </a:cubicBezTo>
                <a:cubicBezTo>
                  <a:pt x="498" y="143"/>
                  <a:pt x="498" y="143"/>
                  <a:pt x="498" y="143"/>
                </a:cubicBezTo>
                <a:cubicBezTo>
                  <a:pt x="500" y="146"/>
                  <a:pt x="500" y="146"/>
                  <a:pt x="500" y="146"/>
                </a:cubicBezTo>
                <a:cubicBezTo>
                  <a:pt x="498" y="143"/>
                  <a:pt x="498" y="143"/>
                  <a:pt x="498" y="143"/>
                </a:cubicBezTo>
                <a:cubicBezTo>
                  <a:pt x="501" y="131"/>
                  <a:pt x="501" y="131"/>
                  <a:pt x="501" y="131"/>
                </a:cubicBezTo>
                <a:cubicBezTo>
                  <a:pt x="492" y="121"/>
                  <a:pt x="492" y="121"/>
                  <a:pt x="492" y="121"/>
                </a:cubicBezTo>
                <a:cubicBezTo>
                  <a:pt x="483" y="118"/>
                  <a:pt x="483" y="118"/>
                  <a:pt x="483" y="118"/>
                </a:cubicBezTo>
                <a:moveTo>
                  <a:pt x="761" y="114"/>
                </a:moveTo>
                <a:cubicBezTo>
                  <a:pt x="761" y="114"/>
                  <a:pt x="761" y="114"/>
                  <a:pt x="761" y="114"/>
                </a:cubicBezTo>
                <a:cubicBezTo>
                  <a:pt x="761" y="117"/>
                  <a:pt x="761" y="117"/>
                  <a:pt x="761" y="117"/>
                </a:cubicBezTo>
                <a:cubicBezTo>
                  <a:pt x="761" y="114"/>
                  <a:pt x="761" y="114"/>
                  <a:pt x="761" y="114"/>
                </a:cubicBezTo>
                <a:moveTo>
                  <a:pt x="718" y="109"/>
                </a:moveTo>
                <a:cubicBezTo>
                  <a:pt x="712" y="109"/>
                  <a:pt x="712" y="109"/>
                  <a:pt x="712" y="109"/>
                </a:cubicBezTo>
                <a:cubicBezTo>
                  <a:pt x="709" y="109"/>
                  <a:pt x="709" y="109"/>
                  <a:pt x="709" y="109"/>
                </a:cubicBezTo>
                <a:cubicBezTo>
                  <a:pt x="715" y="112"/>
                  <a:pt x="715" y="112"/>
                  <a:pt x="715" y="112"/>
                </a:cubicBezTo>
                <a:cubicBezTo>
                  <a:pt x="709" y="109"/>
                  <a:pt x="709" y="109"/>
                  <a:pt x="709" y="109"/>
                </a:cubicBezTo>
                <a:cubicBezTo>
                  <a:pt x="704" y="109"/>
                  <a:pt x="704" y="109"/>
                  <a:pt x="704" y="109"/>
                </a:cubicBezTo>
                <a:cubicBezTo>
                  <a:pt x="704" y="114"/>
                  <a:pt x="704" y="114"/>
                  <a:pt x="704" y="114"/>
                </a:cubicBezTo>
                <a:cubicBezTo>
                  <a:pt x="709" y="120"/>
                  <a:pt x="711" y="120"/>
                  <a:pt x="715" y="126"/>
                </a:cubicBezTo>
                <a:cubicBezTo>
                  <a:pt x="712" y="129"/>
                  <a:pt x="712" y="129"/>
                  <a:pt x="712" y="129"/>
                </a:cubicBezTo>
                <a:cubicBezTo>
                  <a:pt x="709" y="131"/>
                  <a:pt x="709" y="131"/>
                  <a:pt x="709" y="131"/>
                </a:cubicBezTo>
                <a:cubicBezTo>
                  <a:pt x="720" y="137"/>
                  <a:pt x="720" y="137"/>
                  <a:pt x="720" y="137"/>
                </a:cubicBezTo>
                <a:cubicBezTo>
                  <a:pt x="731" y="136"/>
                  <a:pt x="729" y="139"/>
                  <a:pt x="731" y="129"/>
                </a:cubicBezTo>
                <a:cubicBezTo>
                  <a:pt x="726" y="126"/>
                  <a:pt x="726" y="126"/>
                  <a:pt x="726" y="126"/>
                </a:cubicBezTo>
                <a:cubicBezTo>
                  <a:pt x="723" y="123"/>
                  <a:pt x="723" y="123"/>
                  <a:pt x="723" y="123"/>
                </a:cubicBezTo>
                <a:cubicBezTo>
                  <a:pt x="720" y="120"/>
                  <a:pt x="720" y="120"/>
                  <a:pt x="720" y="120"/>
                </a:cubicBezTo>
                <a:cubicBezTo>
                  <a:pt x="718" y="117"/>
                  <a:pt x="718" y="117"/>
                  <a:pt x="718" y="117"/>
                </a:cubicBezTo>
                <a:cubicBezTo>
                  <a:pt x="712" y="117"/>
                  <a:pt x="712" y="117"/>
                  <a:pt x="712" y="117"/>
                </a:cubicBezTo>
                <a:cubicBezTo>
                  <a:pt x="718" y="117"/>
                  <a:pt x="718" y="117"/>
                  <a:pt x="718" y="117"/>
                </a:cubicBezTo>
                <a:cubicBezTo>
                  <a:pt x="720" y="120"/>
                  <a:pt x="720" y="120"/>
                  <a:pt x="720" y="120"/>
                </a:cubicBezTo>
                <a:cubicBezTo>
                  <a:pt x="723" y="123"/>
                  <a:pt x="723" y="123"/>
                  <a:pt x="723" y="123"/>
                </a:cubicBezTo>
                <a:cubicBezTo>
                  <a:pt x="726" y="126"/>
                  <a:pt x="726" y="126"/>
                  <a:pt x="726" y="126"/>
                </a:cubicBezTo>
                <a:cubicBezTo>
                  <a:pt x="723" y="123"/>
                  <a:pt x="723" y="123"/>
                  <a:pt x="723" y="123"/>
                </a:cubicBezTo>
                <a:cubicBezTo>
                  <a:pt x="720" y="120"/>
                  <a:pt x="720" y="120"/>
                  <a:pt x="720" y="120"/>
                </a:cubicBezTo>
                <a:cubicBezTo>
                  <a:pt x="718" y="117"/>
                  <a:pt x="718" y="117"/>
                  <a:pt x="718" y="117"/>
                </a:cubicBezTo>
                <a:cubicBezTo>
                  <a:pt x="718" y="109"/>
                  <a:pt x="718" y="109"/>
                  <a:pt x="718" y="109"/>
                </a:cubicBezTo>
                <a:moveTo>
                  <a:pt x="707" y="106"/>
                </a:moveTo>
                <a:cubicBezTo>
                  <a:pt x="704" y="109"/>
                  <a:pt x="704" y="109"/>
                  <a:pt x="704" y="109"/>
                </a:cubicBezTo>
                <a:cubicBezTo>
                  <a:pt x="709" y="109"/>
                  <a:pt x="709" y="109"/>
                  <a:pt x="709" y="109"/>
                </a:cubicBezTo>
                <a:cubicBezTo>
                  <a:pt x="707" y="106"/>
                  <a:pt x="707" y="106"/>
                  <a:pt x="707" y="106"/>
                </a:cubicBezTo>
                <a:moveTo>
                  <a:pt x="771" y="100"/>
                </a:moveTo>
                <a:cubicBezTo>
                  <a:pt x="767" y="103"/>
                  <a:pt x="767" y="103"/>
                  <a:pt x="767" y="103"/>
                </a:cubicBezTo>
                <a:cubicBezTo>
                  <a:pt x="769" y="106"/>
                  <a:pt x="769" y="106"/>
                  <a:pt x="769" y="106"/>
                </a:cubicBezTo>
                <a:cubicBezTo>
                  <a:pt x="772" y="109"/>
                  <a:pt x="772" y="109"/>
                  <a:pt x="772" y="109"/>
                </a:cubicBezTo>
                <a:cubicBezTo>
                  <a:pt x="775" y="109"/>
                  <a:pt x="775" y="109"/>
                  <a:pt x="775" y="109"/>
                </a:cubicBezTo>
                <a:cubicBezTo>
                  <a:pt x="771" y="100"/>
                  <a:pt x="771" y="100"/>
                  <a:pt x="771" y="100"/>
                </a:cubicBezTo>
                <a:moveTo>
                  <a:pt x="750" y="100"/>
                </a:moveTo>
                <a:cubicBezTo>
                  <a:pt x="751" y="104"/>
                  <a:pt x="751" y="109"/>
                  <a:pt x="756" y="109"/>
                </a:cubicBezTo>
                <a:cubicBezTo>
                  <a:pt x="763" y="109"/>
                  <a:pt x="761" y="107"/>
                  <a:pt x="764" y="103"/>
                </a:cubicBezTo>
                <a:cubicBezTo>
                  <a:pt x="753" y="106"/>
                  <a:pt x="753" y="106"/>
                  <a:pt x="753" y="106"/>
                </a:cubicBezTo>
                <a:cubicBezTo>
                  <a:pt x="750" y="100"/>
                  <a:pt x="750" y="100"/>
                  <a:pt x="750" y="100"/>
                </a:cubicBezTo>
                <a:moveTo>
                  <a:pt x="799" y="86"/>
                </a:moveTo>
                <a:cubicBezTo>
                  <a:pt x="799" y="86"/>
                  <a:pt x="799" y="86"/>
                  <a:pt x="799" y="86"/>
                </a:cubicBezTo>
                <a:moveTo>
                  <a:pt x="514" y="74"/>
                </a:moveTo>
                <a:cubicBezTo>
                  <a:pt x="517" y="77"/>
                  <a:pt x="517" y="77"/>
                  <a:pt x="517" y="77"/>
                </a:cubicBezTo>
                <a:cubicBezTo>
                  <a:pt x="514" y="74"/>
                  <a:pt x="514" y="74"/>
                  <a:pt x="514" y="74"/>
                </a:cubicBezTo>
                <a:moveTo>
                  <a:pt x="644" y="74"/>
                </a:moveTo>
                <a:cubicBezTo>
                  <a:pt x="644" y="74"/>
                  <a:pt x="644" y="74"/>
                  <a:pt x="644" y="74"/>
                </a:cubicBezTo>
                <a:moveTo>
                  <a:pt x="661" y="72"/>
                </a:moveTo>
                <a:cubicBezTo>
                  <a:pt x="644" y="74"/>
                  <a:pt x="644" y="74"/>
                  <a:pt x="644" y="74"/>
                </a:cubicBezTo>
                <a:cubicBezTo>
                  <a:pt x="639" y="74"/>
                  <a:pt x="639" y="74"/>
                  <a:pt x="639" y="74"/>
                </a:cubicBezTo>
                <a:cubicBezTo>
                  <a:pt x="636" y="80"/>
                  <a:pt x="636" y="80"/>
                  <a:pt x="636" y="80"/>
                </a:cubicBezTo>
                <a:cubicBezTo>
                  <a:pt x="639" y="80"/>
                  <a:pt x="639" y="80"/>
                  <a:pt x="639" y="80"/>
                </a:cubicBezTo>
                <a:cubicBezTo>
                  <a:pt x="639" y="83"/>
                  <a:pt x="639" y="83"/>
                  <a:pt x="639" y="83"/>
                </a:cubicBezTo>
                <a:cubicBezTo>
                  <a:pt x="646" y="85"/>
                  <a:pt x="644" y="86"/>
                  <a:pt x="650" y="86"/>
                </a:cubicBezTo>
                <a:cubicBezTo>
                  <a:pt x="657" y="86"/>
                  <a:pt x="657" y="81"/>
                  <a:pt x="669" y="80"/>
                </a:cubicBezTo>
                <a:cubicBezTo>
                  <a:pt x="669" y="75"/>
                  <a:pt x="669" y="75"/>
                  <a:pt x="669" y="75"/>
                </a:cubicBezTo>
                <a:cubicBezTo>
                  <a:pt x="661" y="72"/>
                  <a:pt x="661" y="72"/>
                  <a:pt x="661" y="72"/>
                </a:cubicBezTo>
                <a:moveTo>
                  <a:pt x="922" y="62"/>
                </a:moveTo>
                <a:cubicBezTo>
                  <a:pt x="922" y="62"/>
                  <a:pt x="922" y="62"/>
                  <a:pt x="922" y="63"/>
                </a:cubicBezTo>
                <a:cubicBezTo>
                  <a:pt x="922" y="63"/>
                  <a:pt x="922" y="63"/>
                  <a:pt x="923" y="63"/>
                </a:cubicBezTo>
                <a:cubicBezTo>
                  <a:pt x="923" y="63"/>
                  <a:pt x="923" y="63"/>
                  <a:pt x="923" y="62"/>
                </a:cubicBezTo>
                <a:cubicBezTo>
                  <a:pt x="922" y="62"/>
                  <a:pt x="922" y="62"/>
                  <a:pt x="922" y="62"/>
                </a:cubicBezTo>
                <a:moveTo>
                  <a:pt x="623" y="60"/>
                </a:moveTo>
                <a:cubicBezTo>
                  <a:pt x="620" y="63"/>
                  <a:pt x="620" y="63"/>
                  <a:pt x="620" y="63"/>
                </a:cubicBezTo>
                <a:cubicBezTo>
                  <a:pt x="623" y="60"/>
                  <a:pt x="623" y="60"/>
                  <a:pt x="623" y="60"/>
                </a:cubicBezTo>
                <a:moveTo>
                  <a:pt x="517" y="54"/>
                </a:moveTo>
                <a:cubicBezTo>
                  <a:pt x="514" y="54"/>
                  <a:pt x="514" y="54"/>
                  <a:pt x="514" y="54"/>
                </a:cubicBezTo>
                <a:cubicBezTo>
                  <a:pt x="506" y="54"/>
                  <a:pt x="506" y="54"/>
                  <a:pt x="506" y="54"/>
                </a:cubicBezTo>
                <a:cubicBezTo>
                  <a:pt x="508" y="60"/>
                  <a:pt x="508" y="60"/>
                  <a:pt x="508" y="60"/>
                </a:cubicBezTo>
                <a:cubicBezTo>
                  <a:pt x="514" y="60"/>
                  <a:pt x="514" y="60"/>
                  <a:pt x="514" y="60"/>
                </a:cubicBezTo>
                <a:cubicBezTo>
                  <a:pt x="517" y="54"/>
                  <a:pt x="517" y="54"/>
                  <a:pt x="517" y="54"/>
                </a:cubicBezTo>
                <a:moveTo>
                  <a:pt x="834" y="188"/>
                </a:moveTo>
                <a:cubicBezTo>
                  <a:pt x="834" y="188"/>
                  <a:pt x="834" y="188"/>
                  <a:pt x="834" y="188"/>
                </a:cubicBezTo>
                <a:moveTo>
                  <a:pt x="946" y="183"/>
                </a:moveTo>
                <a:cubicBezTo>
                  <a:pt x="946" y="183"/>
                  <a:pt x="946" y="183"/>
                  <a:pt x="946" y="183"/>
                </a:cubicBezTo>
                <a:moveTo>
                  <a:pt x="946" y="183"/>
                </a:moveTo>
                <a:cubicBezTo>
                  <a:pt x="946" y="183"/>
                  <a:pt x="946" y="183"/>
                  <a:pt x="946" y="183"/>
                </a:cubicBezTo>
                <a:moveTo>
                  <a:pt x="946" y="183"/>
                </a:moveTo>
                <a:cubicBezTo>
                  <a:pt x="946" y="183"/>
                  <a:pt x="946" y="183"/>
                  <a:pt x="946" y="183"/>
                </a:cubicBezTo>
                <a:cubicBezTo>
                  <a:pt x="946" y="183"/>
                  <a:pt x="946" y="183"/>
                  <a:pt x="946" y="183"/>
                </a:cubicBezTo>
                <a:moveTo>
                  <a:pt x="913" y="185"/>
                </a:moveTo>
                <a:cubicBezTo>
                  <a:pt x="913" y="180"/>
                  <a:pt x="913" y="180"/>
                  <a:pt x="913" y="180"/>
                </a:cubicBezTo>
                <a:cubicBezTo>
                  <a:pt x="913" y="185"/>
                  <a:pt x="913" y="185"/>
                  <a:pt x="913" y="185"/>
                </a:cubicBezTo>
                <a:cubicBezTo>
                  <a:pt x="924" y="184"/>
                  <a:pt x="924" y="184"/>
                  <a:pt x="924" y="184"/>
                </a:cubicBezTo>
                <a:cubicBezTo>
                  <a:pt x="913" y="185"/>
                  <a:pt x="913" y="185"/>
                  <a:pt x="913" y="185"/>
                </a:cubicBezTo>
                <a:moveTo>
                  <a:pt x="897" y="177"/>
                </a:moveTo>
                <a:cubicBezTo>
                  <a:pt x="907" y="177"/>
                  <a:pt x="911" y="175"/>
                  <a:pt x="913" y="175"/>
                </a:cubicBezTo>
                <a:cubicBezTo>
                  <a:pt x="913" y="175"/>
                  <a:pt x="913" y="175"/>
                  <a:pt x="913" y="175"/>
                </a:cubicBezTo>
                <a:cubicBezTo>
                  <a:pt x="915" y="175"/>
                  <a:pt x="916" y="176"/>
                  <a:pt x="918" y="179"/>
                </a:cubicBezTo>
                <a:cubicBezTo>
                  <a:pt x="918" y="179"/>
                  <a:pt x="918" y="179"/>
                  <a:pt x="918" y="179"/>
                </a:cubicBezTo>
                <a:cubicBezTo>
                  <a:pt x="918" y="179"/>
                  <a:pt x="919" y="180"/>
                  <a:pt x="919" y="180"/>
                </a:cubicBezTo>
                <a:cubicBezTo>
                  <a:pt x="919" y="180"/>
                  <a:pt x="919" y="180"/>
                  <a:pt x="919" y="180"/>
                </a:cubicBezTo>
                <a:cubicBezTo>
                  <a:pt x="919" y="180"/>
                  <a:pt x="918" y="179"/>
                  <a:pt x="918" y="179"/>
                </a:cubicBezTo>
                <a:cubicBezTo>
                  <a:pt x="918" y="179"/>
                  <a:pt x="918" y="179"/>
                  <a:pt x="918" y="179"/>
                </a:cubicBezTo>
                <a:cubicBezTo>
                  <a:pt x="916" y="176"/>
                  <a:pt x="915" y="175"/>
                  <a:pt x="913" y="175"/>
                </a:cubicBezTo>
                <a:cubicBezTo>
                  <a:pt x="913" y="175"/>
                  <a:pt x="913" y="175"/>
                  <a:pt x="913" y="175"/>
                </a:cubicBezTo>
                <a:cubicBezTo>
                  <a:pt x="911" y="175"/>
                  <a:pt x="907" y="177"/>
                  <a:pt x="897" y="177"/>
                </a:cubicBezTo>
                <a:cubicBezTo>
                  <a:pt x="897" y="177"/>
                  <a:pt x="897" y="177"/>
                  <a:pt x="897" y="177"/>
                </a:cubicBezTo>
                <a:moveTo>
                  <a:pt x="707" y="172"/>
                </a:moveTo>
                <a:cubicBezTo>
                  <a:pt x="707" y="172"/>
                  <a:pt x="707" y="172"/>
                  <a:pt x="707" y="172"/>
                </a:cubicBezTo>
                <a:cubicBezTo>
                  <a:pt x="707" y="172"/>
                  <a:pt x="707" y="172"/>
                  <a:pt x="707" y="172"/>
                </a:cubicBezTo>
                <a:cubicBezTo>
                  <a:pt x="707" y="172"/>
                  <a:pt x="707" y="172"/>
                  <a:pt x="707" y="172"/>
                </a:cubicBezTo>
                <a:moveTo>
                  <a:pt x="706" y="172"/>
                </a:moveTo>
                <a:cubicBezTo>
                  <a:pt x="706" y="172"/>
                  <a:pt x="705" y="172"/>
                  <a:pt x="704" y="172"/>
                </a:cubicBezTo>
                <a:cubicBezTo>
                  <a:pt x="705" y="172"/>
                  <a:pt x="706" y="172"/>
                  <a:pt x="706" y="172"/>
                </a:cubicBezTo>
                <a:moveTo>
                  <a:pt x="703" y="172"/>
                </a:moveTo>
                <a:cubicBezTo>
                  <a:pt x="703" y="172"/>
                  <a:pt x="702" y="172"/>
                  <a:pt x="701" y="172"/>
                </a:cubicBezTo>
                <a:cubicBezTo>
                  <a:pt x="702" y="172"/>
                  <a:pt x="703" y="172"/>
                  <a:pt x="703" y="172"/>
                </a:cubicBezTo>
                <a:moveTo>
                  <a:pt x="897" y="176"/>
                </a:moveTo>
                <a:cubicBezTo>
                  <a:pt x="898" y="172"/>
                  <a:pt x="899" y="171"/>
                  <a:pt x="899" y="171"/>
                </a:cubicBezTo>
                <a:cubicBezTo>
                  <a:pt x="899" y="171"/>
                  <a:pt x="898" y="172"/>
                  <a:pt x="897" y="176"/>
                </a:cubicBezTo>
                <a:moveTo>
                  <a:pt x="694" y="171"/>
                </a:moveTo>
                <a:cubicBezTo>
                  <a:pt x="694" y="171"/>
                  <a:pt x="694" y="171"/>
                  <a:pt x="694" y="171"/>
                </a:cubicBezTo>
                <a:cubicBezTo>
                  <a:pt x="694" y="171"/>
                  <a:pt x="694" y="171"/>
                  <a:pt x="694" y="171"/>
                </a:cubicBezTo>
                <a:moveTo>
                  <a:pt x="698" y="171"/>
                </a:moveTo>
                <a:cubicBezTo>
                  <a:pt x="697" y="171"/>
                  <a:pt x="696" y="171"/>
                  <a:pt x="695" y="171"/>
                </a:cubicBezTo>
                <a:cubicBezTo>
                  <a:pt x="696" y="171"/>
                  <a:pt x="697" y="171"/>
                  <a:pt x="698" y="171"/>
                </a:cubicBezTo>
                <a:moveTo>
                  <a:pt x="695" y="171"/>
                </a:moveTo>
                <a:cubicBezTo>
                  <a:pt x="695" y="171"/>
                  <a:pt x="695" y="171"/>
                  <a:pt x="695" y="171"/>
                </a:cubicBezTo>
                <a:cubicBezTo>
                  <a:pt x="695" y="171"/>
                  <a:pt x="695" y="171"/>
                  <a:pt x="695" y="171"/>
                </a:cubicBezTo>
                <a:cubicBezTo>
                  <a:pt x="695" y="171"/>
                  <a:pt x="695" y="171"/>
                  <a:pt x="695" y="171"/>
                </a:cubicBezTo>
                <a:moveTo>
                  <a:pt x="957" y="171"/>
                </a:moveTo>
                <a:cubicBezTo>
                  <a:pt x="957" y="171"/>
                  <a:pt x="957" y="171"/>
                  <a:pt x="957" y="171"/>
                </a:cubicBezTo>
                <a:cubicBezTo>
                  <a:pt x="962" y="171"/>
                  <a:pt x="962" y="171"/>
                  <a:pt x="962" y="171"/>
                </a:cubicBezTo>
                <a:cubicBezTo>
                  <a:pt x="957" y="171"/>
                  <a:pt x="957" y="171"/>
                  <a:pt x="957" y="171"/>
                </a:cubicBezTo>
                <a:moveTo>
                  <a:pt x="720" y="169"/>
                </a:moveTo>
                <a:cubicBezTo>
                  <a:pt x="720" y="169"/>
                  <a:pt x="720" y="168"/>
                  <a:pt x="720" y="168"/>
                </a:cubicBezTo>
                <a:cubicBezTo>
                  <a:pt x="720" y="168"/>
                  <a:pt x="720" y="169"/>
                  <a:pt x="720" y="169"/>
                </a:cubicBezTo>
                <a:moveTo>
                  <a:pt x="720" y="168"/>
                </a:moveTo>
                <a:cubicBezTo>
                  <a:pt x="720" y="168"/>
                  <a:pt x="720" y="168"/>
                  <a:pt x="720" y="168"/>
                </a:cubicBezTo>
                <a:moveTo>
                  <a:pt x="940" y="160"/>
                </a:moveTo>
                <a:cubicBezTo>
                  <a:pt x="940" y="160"/>
                  <a:pt x="940" y="160"/>
                  <a:pt x="940" y="160"/>
                </a:cubicBezTo>
                <a:cubicBezTo>
                  <a:pt x="940" y="160"/>
                  <a:pt x="940" y="160"/>
                  <a:pt x="940" y="160"/>
                </a:cubicBezTo>
                <a:moveTo>
                  <a:pt x="764" y="160"/>
                </a:moveTo>
                <a:cubicBezTo>
                  <a:pt x="764" y="160"/>
                  <a:pt x="764" y="160"/>
                  <a:pt x="764" y="160"/>
                </a:cubicBezTo>
                <a:cubicBezTo>
                  <a:pt x="764" y="160"/>
                  <a:pt x="764" y="160"/>
                  <a:pt x="764" y="160"/>
                </a:cubicBezTo>
                <a:cubicBezTo>
                  <a:pt x="764" y="160"/>
                  <a:pt x="764" y="160"/>
                  <a:pt x="764" y="160"/>
                </a:cubicBezTo>
                <a:moveTo>
                  <a:pt x="764" y="160"/>
                </a:moveTo>
                <a:cubicBezTo>
                  <a:pt x="764" y="160"/>
                  <a:pt x="763" y="160"/>
                  <a:pt x="762" y="160"/>
                </a:cubicBezTo>
                <a:cubicBezTo>
                  <a:pt x="763" y="160"/>
                  <a:pt x="764" y="160"/>
                  <a:pt x="764" y="160"/>
                </a:cubicBezTo>
                <a:moveTo>
                  <a:pt x="762" y="160"/>
                </a:moveTo>
                <a:cubicBezTo>
                  <a:pt x="762" y="160"/>
                  <a:pt x="762" y="160"/>
                  <a:pt x="762" y="160"/>
                </a:cubicBezTo>
                <a:cubicBezTo>
                  <a:pt x="762" y="160"/>
                  <a:pt x="762" y="160"/>
                  <a:pt x="762" y="160"/>
                </a:cubicBezTo>
                <a:moveTo>
                  <a:pt x="756" y="160"/>
                </a:moveTo>
                <a:cubicBezTo>
                  <a:pt x="756" y="160"/>
                  <a:pt x="756" y="160"/>
                  <a:pt x="757" y="160"/>
                </a:cubicBezTo>
                <a:cubicBezTo>
                  <a:pt x="756" y="160"/>
                  <a:pt x="756" y="160"/>
                  <a:pt x="756" y="160"/>
                </a:cubicBezTo>
                <a:moveTo>
                  <a:pt x="761" y="160"/>
                </a:moveTo>
                <a:cubicBezTo>
                  <a:pt x="760" y="160"/>
                  <a:pt x="759" y="160"/>
                  <a:pt x="758" y="160"/>
                </a:cubicBezTo>
                <a:cubicBezTo>
                  <a:pt x="759" y="160"/>
                  <a:pt x="760" y="160"/>
                  <a:pt x="761" y="160"/>
                </a:cubicBezTo>
                <a:moveTo>
                  <a:pt x="757" y="160"/>
                </a:moveTo>
                <a:cubicBezTo>
                  <a:pt x="757" y="160"/>
                  <a:pt x="757" y="160"/>
                  <a:pt x="757" y="160"/>
                </a:cubicBezTo>
                <a:cubicBezTo>
                  <a:pt x="757" y="160"/>
                  <a:pt x="757" y="160"/>
                  <a:pt x="757" y="160"/>
                </a:cubicBezTo>
                <a:cubicBezTo>
                  <a:pt x="757" y="160"/>
                  <a:pt x="757" y="160"/>
                  <a:pt x="757" y="160"/>
                </a:cubicBezTo>
                <a:moveTo>
                  <a:pt x="769" y="152"/>
                </a:moveTo>
                <a:cubicBezTo>
                  <a:pt x="769" y="152"/>
                  <a:pt x="769" y="151"/>
                  <a:pt x="769" y="151"/>
                </a:cubicBezTo>
                <a:cubicBezTo>
                  <a:pt x="769" y="151"/>
                  <a:pt x="769" y="152"/>
                  <a:pt x="769" y="152"/>
                </a:cubicBezTo>
                <a:moveTo>
                  <a:pt x="720" y="146"/>
                </a:moveTo>
                <a:cubicBezTo>
                  <a:pt x="720" y="146"/>
                  <a:pt x="720" y="146"/>
                  <a:pt x="720" y="146"/>
                </a:cubicBezTo>
                <a:moveTo>
                  <a:pt x="720" y="146"/>
                </a:moveTo>
                <a:cubicBezTo>
                  <a:pt x="729" y="143"/>
                  <a:pt x="729" y="143"/>
                  <a:pt x="729" y="143"/>
                </a:cubicBezTo>
                <a:cubicBezTo>
                  <a:pt x="720" y="146"/>
                  <a:pt x="720" y="146"/>
                  <a:pt x="720" y="146"/>
                </a:cubicBezTo>
                <a:moveTo>
                  <a:pt x="757" y="146"/>
                </a:moveTo>
                <a:cubicBezTo>
                  <a:pt x="742" y="143"/>
                  <a:pt x="742" y="143"/>
                  <a:pt x="742" y="143"/>
                </a:cubicBezTo>
                <a:cubicBezTo>
                  <a:pt x="757" y="146"/>
                  <a:pt x="757" y="146"/>
                  <a:pt x="757" y="146"/>
                </a:cubicBezTo>
                <a:moveTo>
                  <a:pt x="769" y="151"/>
                </a:moveTo>
                <a:cubicBezTo>
                  <a:pt x="752" y="150"/>
                  <a:pt x="766" y="148"/>
                  <a:pt x="752" y="143"/>
                </a:cubicBezTo>
                <a:cubicBezTo>
                  <a:pt x="752" y="143"/>
                  <a:pt x="752" y="143"/>
                  <a:pt x="752" y="143"/>
                </a:cubicBezTo>
                <a:cubicBezTo>
                  <a:pt x="766" y="148"/>
                  <a:pt x="752" y="150"/>
                  <a:pt x="769" y="151"/>
                </a:cubicBezTo>
                <a:cubicBezTo>
                  <a:pt x="769" y="151"/>
                  <a:pt x="769" y="151"/>
                  <a:pt x="769" y="151"/>
                </a:cubicBezTo>
                <a:moveTo>
                  <a:pt x="756" y="129"/>
                </a:moveTo>
                <a:cubicBezTo>
                  <a:pt x="756" y="129"/>
                  <a:pt x="756" y="129"/>
                  <a:pt x="756" y="129"/>
                </a:cubicBezTo>
                <a:moveTo>
                  <a:pt x="791" y="123"/>
                </a:moveTo>
                <a:cubicBezTo>
                  <a:pt x="791" y="123"/>
                  <a:pt x="791" y="123"/>
                  <a:pt x="791" y="123"/>
                </a:cubicBezTo>
                <a:moveTo>
                  <a:pt x="813" y="123"/>
                </a:moveTo>
                <a:cubicBezTo>
                  <a:pt x="813" y="111"/>
                  <a:pt x="813" y="111"/>
                  <a:pt x="813" y="111"/>
                </a:cubicBezTo>
                <a:cubicBezTo>
                  <a:pt x="813" y="111"/>
                  <a:pt x="813" y="111"/>
                  <a:pt x="813" y="111"/>
                </a:cubicBezTo>
                <a:cubicBezTo>
                  <a:pt x="813" y="123"/>
                  <a:pt x="813" y="123"/>
                  <a:pt x="813" y="123"/>
                </a:cubicBezTo>
                <a:moveTo>
                  <a:pt x="783" y="106"/>
                </a:moveTo>
                <a:cubicBezTo>
                  <a:pt x="777" y="105"/>
                  <a:pt x="777" y="105"/>
                  <a:pt x="777" y="105"/>
                </a:cubicBezTo>
                <a:cubicBezTo>
                  <a:pt x="783" y="106"/>
                  <a:pt x="783" y="106"/>
                  <a:pt x="783" y="106"/>
                </a:cubicBezTo>
                <a:moveTo>
                  <a:pt x="822" y="113"/>
                </a:moveTo>
                <a:cubicBezTo>
                  <a:pt x="826" y="113"/>
                  <a:pt x="827" y="111"/>
                  <a:pt x="824" y="104"/>
                </a:cubicBezTo>
                <a:cubicBezTo>
                  <a:pt x="827" y="111"/>
                  <a:pt x="826" y="113"/>
                  <a:pt x="822" y="113"/>
                </a:cubicBezTo>
                <a:moveTo>
                  <a:pt x="824" y="103"/>
                </a:moveTo>
                <a:cubicBezTo>
                  <a:pt x="824" y="103"/>
                  <a:pt x="824" y="103"/>
                  <a:pt x="824" y="103"/>
                </a:cubicBezTo>
                <a:cubicBezTo>
                  <a:pt x="824" y="103"/>
                  <a:pt x="824" y="103"/>
                  <a:pt x="824" y="103"/>
                </a:cubicBezTo>
                <a:cubicBezTo>
                  <a:pt x="824" y="103"/>
                  <a:pt x="824" y="103"/>
                  <a:pt x="824" y="103"/>
                </a:cubicBezTo>
                <a:moveTo>
                  <a:pt x="843" y="100"/>
                </a:moveTo>
                <a:cubicBezTo>
                  <a:pt x="843" y="97"/>
                  <a:pt x="843" y="97"/>
                  <a:pt x="843" y="97"/>
                </a:cubicBezTo>
                <a:cubicBezTo>
                  <a:pt x="843" y="100"/>
                  <a:pt x="843" y="100"/>
                  <a:pt x="843" y="100"/>
                </a:cubicBezTo>
                <a:moveTo>
                  <a:pt x="854" y="100"/>
                </a:moveTo>
                <a:cubicBezTo>
                  <a:pt x="849" y="100"/>
                  <a:pt x="849" y="96"/>
                  <a:pt x="848" y="91"/>
                </a:cubicBezTo>
                <a:cubicBezTo>
                  <a:pt x="848" y="91"/>
                  <a:pt x="848" y="91"/>
                  <a:pt x="848" y="91"/>
                </a:cubicBezTo>
                <a:cubicBezTo>
                  <a:pt x="849" y="96"/>
                  <a:pt x="849" y="100"/>
                  <a:pt x="854" y="100"/>
                </a:cubicBezTo>
                <a:cubicBezTo>
                  <a:pt x="861" y="100"/>
                  <a:pt x="859" y="99"/>
                  <a:pt x="862" y="94"/>
                </a:cubicBezTo>
                <a:cubicBezTo>
                  <a:pt x="862" y="94"/>
                  <a:pt x="862" y="94"/>
                  <a:pt x="862" y="94"/>
                </a:cubicBezTo>
                <a:cubicBezTo>
                  <a:pt x="859" y="99"/>
                  <a:pt x="861" y="100"/>
                  <a:pt x="854" y="100"/>
                </a:cubicBezTo>
                <a:moveTo>
                  <a:pt x="753" y="89"/>
                </a:moveTo>
                <a:cubicBezTo>
                  <a:pt x="753" y="89"/>
                  <a:pt x="753" y="89"/>
                  <a:pt x="753" y="89"/>
                </a:cubicBezTo>
                <a:moveTo>
                  <a:pt x="876" y="97"/>
                </a:moveTo>
                <a:cubicBezTo>
                  <a:pt x="870" y="94"/>
                  <a:pt x="870" y="94"/>
                  <a:pt x="870" y="94"/>
                </a:cubicBezTo>
                <a:cubicBezTo>
                  <a:pt x="865" y="91"/>
                  <a:pt x="865" y="91"/>
                  <a:pt x="865" y="91"/>
                </a:cubicBezTo>
                <a:cubicBezTo>
                  <a:pt x="869" y="85"/>
                  <a:pt x="869" y="85"/>
                  <a:pt x="869" y="85"/>
                </a:cubicBezTo>
                <a:cubicBezTo>
                  <a:pt x="873" y="91"/>
                  <a:pt x="873" y="91"/>
                  <a:pt x="873" y="91"/>
                </a:cubicBezTo>
                <a:cubicBezTo>
                  <a:pt x="870" y="94"/>
                  <a:pt x="870" y="94"/>
                  <a:pt x="870" y="94"/>
                </a:cubicBezTo>
                <a:cubicBezTo>
                  <a:pt x="876" y="97"/>
                  <a:pt x="876" y="97"/>
                  <a:pt x="876" y="97"/>
                </a:cubicBezTo>
                <a:moveTo>
                  <a:pt x="821" y="83"/>
                </a:moveTo>
                <a:cubicBezTo>
                  <a:pt x="824" y="80"/>
                  <a:pt x="824" y="80"/>
                  <a:pt x="824" y="80"/>
                </a:cubicBezTo>
                <a:cubicBezTo>
                  <a:pt x="821" y="83"/>
                  <a:pt x="821" y="83"/>
                  <a:pt x="821" y="83"/>
                </a:cubicBezTo>
                <a:moveTo>
                  <a:pt x="777" y="77"/>
                </a:moveTo>
                <a:cubicBezTo>
                  <a:pt x="777" y="77"/>
                  <a:pt x="777" y="77"/>
                  <a:pt x="777" y="77"/>
                </a:cubicBezTo>
                <a:moveTo>
                  <a:pt x="889" y="76"/>
                </a:moveTo>
                <a:cubicBezTo>
                  <a:pt x="889" y="76"/>
                  <a:pt x="889" y="76"/>
                  <a:pt x="889" y="76"/>
                </a:cubicBezTo>
                <a:cubicBezTo>
                  <a:pt x="889" y="76"/>
                  <a:pt x="889" y="76"/>
                  <a:pt x="889" y="76"/>
                </a:cubicBezTo>
                <a:cubicBezTo>
                  <a:pt x="889" y="76"/>
                  <a:pt x="889" y="76"/>
                  <a:pt x="889" y="76"/>
                </a:cubicBezTo>
                <a:moveTo>
                  <a:pt x="889" y="76"/>
                </a:moveTo>
                <a:cubicBezTo>
                  <a:pt x="889" y="76"/>
                  <a:pt x="889" y="76"/>
                  <a:pt x="889" y="76"/>
                </a:cubicBezTo>
                <a:cubicBezTo>
                  <a:pt x="889" y="76"/>
                  <a:pt x="889" y="76"/>
                  <a:pt x="889" y="76"/>
                </a:cubicBezTo>
                <a:moveTo>
                  <a:pt x="890" y="75"/>
                </a:moveTo>
                <a:cubicBezTo>
                  <a:pt x="890" y="75"/>
                  <a:pt x="890" y="75"/>
                  <a:pt x="890" y="75"/>
                </a:cubicBezTo>
                <a:cubicBezTo>
                  <a:pt x="890" y="75"/>
                  <a:pt x="890" y="75"/>
                  <a:pt x="890" y="75"/>
                </a:cubicBezTo>
                <a:moveTo>
                  <a:pt x="889" y="76"/>
                </a:moveTo>
                <a:cubicBezTo>
                  <a:pt x="889" y="76"/>
                  <a:pt x="889" y="75"/>
                  <a:pt x="889" y="75"/>
                </a:cubicBezTo>
                <a:cubicBezTo>
                  <a:pt x="889" y="75"/>
                  <a:pt x="889" y="76"/>
                  <a:pt x="889" y="76"/>
                </a:cubicBezTo>
                <a:moveTo>
                  <a:pt x="890" y="75"/>
                </a:moveTo>
                <a:cubicBezTo>
                  <a:pt x="890" y="75"/>
                  <a:pt x="890" y="75"/>
                  <a:pt x="890" y="75"/>
                </a:cubicBezTo>
                <a:cubicBezTo>
                  <a:pt x="890" y="75"/>
                  <a:pt x="890" y="75"/>
                  <a:pt x="890" y="75"/>
                </a:cubicBezTo>
                <a:moveTo>
                  <a:pt x="890" y="75"/>
                </a:moveTo>
                <a:cubicBezTo>
                  <a:pt x="890" y="75"/>
                  <a:pt x="890" y="75"/>
                  <a:pt x="890" y="75"/>
                </a:cubicBezTo>
                <a:cubicBezTo>
                  <a:pt x="890" y="75"/>
                  <a:pt x="890" y="75"/>
                  <a:pt x="890" y="75"/>
                </a:cubicBezTo>
                <a:moveTo>
                  <a:pt x="864" y="74"/>
                </a:moveTo>
                <a:cubicBezTo>
                  <a:pt x="867" y="74"/>
                  <a:pt x="867" y="74"/>
                  <a:pt x="867" y="74"/>
                </a:cubicBezTo>
                <a:cubicBezTo>
                  <a:pt x="886" y="74"/>
                  <a:pt x="886" y="74"/>
                  <a:pt x="886" y="74"/>
                </a:cubicBezTo>
                <a:cubicBezTo>
                  <a:pt x="886" y="77"/>
                  <a:pt x="886" y="77"/>
                  <a:pt x="886" y="77"/>
                </a:cubicBezTo>
                <a:cubicBezTo>
                  <a:pt x="878" y="77"/>
                  <a:pt x="878" y="77"/>
                  <a:pt x="878" y="77"/>
                </a:cubicBezTo>
                <a:cubicBezTo>
                  <a:pt x="873" y="77"/>
                  <a:pt x="873" y="78"/>
                  <a:pt x="870" y="80"/>
                </a:cubicBezTo>
                <a:cubicBezTo>
                  <a:pt x="870" y="83"/>
                  <a:pt x="870" y="83"/>
                  <a:pt x="870" y="83"/>
                </a:cubicBezTo>
                <a:cubicBezTo>
                  <a:pt x="870" y="80"/>
                  <a:pt x="870" y="80"/>
                  <a:pt x="870" y="80"/>
                </a:cubicBezTo>
                <a:cubicBezTo>
                  <a:pt x="867" y="80"/>
                  <a:pt x="867" y="80"/>
                  <a:pt x="867" y="80"/>
                </a:cubicBezTo>
                <a:cubicBezTo>
                  <a:pt x="867" y="74"/>
                  <a:pt x="867" y="74"/>
                  <a:pt x="867" y="74"/>
                </a:cubicBezTo>
                <a:cubicBezTo>
                  <a:pt x="864" y="74"/>
                  <a:pt x="864" y="74"/>
                  <a:pt x="864" y="74"/>
                </a:cubicBezTo>
                <a:moveTo>
                  <a:pt x="889" y="75"/>
                </a:moveTo>
                <a:cubicBezTo>
                  <a:pt x="889" y="75"/>
                  <a:pt x="889" y="75"/>
                  <a:pt x="889" y="75"/>
                </a:cubicBezTo>
                <a:cubicBezTo>
                  <a:pt x="889" y="75"/>
                  <a:pt x="890" y="74"/>
                  <a:pt x="890" y="74"/>
                </a:cubicBezTo>
                <a:cubicBezTo>
                  <a:pt x="890" y="74"/>
                  <a:pt x="889" y="75"/>
                  <a:pt x="889" y="75"/>
                </a:cubicBezTo>
                <a:cubicBezTo>
                  <a:pt x="889" y="75"/>
                  <a:pt x="889" y="75"/>
                  <a:pt x="889" y="75"/>
                </a:cubicBezTo>
                <a:moveTo>
                  <a:pt x="890" y="74"/>
                </a:moveTo>
                <a:cubicBezTo>
                  <a:pt x="890" y="74"/>
                  <a:pt x="890" y="74"/>
                  <a:pt x="890" y="74"/>
                </a:cubicBezTo>
                <a:cubicBezTo>
                  <a:pt x="890" y="74"/>
                  <a:pt x="890" y="74"/>
                  <a:pt x="890" y="74"/>
                </a:cubicBezTo>
                <a:moveTo>
                  <a:pt x="890" y="75"/>
                </a:moveTo>
                <a:cubicBezTo>
                  <a:pt x="890" y="74"/>
                  <a:pt x="890" y="74"/>
                  <a:pt x="890" y="74"/>
                </a:cubicBezTo>
                <a:cubicBezTo>
                  <a:pt x="890" y="74"/>
                  <a:pt x="890" y="74"/>
                  <a:pt x="890" y="75"/>
                </a:cubicBezTo>
                <a:cubicBezTo>
                  <a:pt x="890" y="75"/>
                  <a:pt x="890" y="75"/>
                  <a:pt x="890" y="75"/>
                </a:cubicBezTo>
                <a:moveTo>
                  <a:pt x="894" y="72"/>
                </a:moveTo>
                <a:cubicBezTo>
                  <a:pt x="894" y="72"/>
                  <a:pt x="894" y="72"/>
                  <a:pt x="894" y="72"/>
                </a:cubicBezTo>
                <a:moveTo>
                  <a:pt x="832" y="54"/>
                </a:moveTo>
                <a:cubicBezTo>
                  <a:pt x="829" y="54"/>
                  <a:pt x="829" y="54"/>
                  <a:pt x="829" y="54"/>
                </a:cubicBezTo>
                <a:cubicBezTo>
                  <a:pt x="822" y="54"/>
                  <a:pt x="822" y="56"/>
                  <a:pt x="815" y="57"/>
                </a:cubicBezTo>
                <a:cubicBezTo>
                  <a:pt x="829" y="61"/>
                  <a:pt x="829" y="61"/>
                  <a:pt x="829" y="61"/>
                </a:cubicBezTo>
                <a:cubicBezTo>
                  <a:pt x="815" y="57"/>
                  <a:pt x="815" y="57"/>
                  <a:pt x="815" y="57"/>
                </a:cubicBezTo>
                <a:cubicBezTo>
                  <a:pt x="796" y="63"/>
                  <a:pt x="796" y="63"/>
                  <a:pt x="796" y="63"/>
                </a:cubicBezTo>
                <a:cubicBezTo>
                  <a:pt x="794" y="66"/>
                  <a:pt x="794" y="66"/>
                  <a:pt x="794" y="66"/>
                </a:cubicBezTo>
                <a:cubicBezTo>
                  <a:pt x="788" y="69"/>
                  <a:pt x="788" y="69"/>
                  <a:pt x="788" y="69"/>
                </a:cubicBezTo>
                <a:cubicBezTo>
                  <a:pt x="783" y="69"/>
                  <a:pt x="783" y="69"/>
                  <a:pt x="783" y="69"/>
                </a:cubicBezTo>
                <a:cubicBezTo>
                  <a:pt x="780" y="72"/>
                  <a:pt x="780" y="72"/>
                  <a:pt x="780" y="72"/>
                </a:cubicBezTo>
                <a:cubicBezTo>
                  <a:pt x="777" y="77"/>
                  <a:pt x="777" y="77"/>
                  <a:pt x="777" y="77"/>
                </a:cubicBezTo>
                <a:cubicBezTo>
                  <a:pt x="769" y="80"/>
                  <a:pt x="769" y="80"/>
                  <a:pt x="769" y="80"/>
                </a:cubicBezTo>
                <a:cubicBezTo>
                  <a:pt x="766" y="82"/>
                  <a:pt x="766" y="82"/>
                  <a:pt x="766" y="82"/>
                </a:cubicBezTo>
                <a:cubicBezTo>
                  <a:pt x="764" y="86"/>
                  <a:pt x="764" y="86"/>
                  <a:pt x="764" y="86"/>
                </a:cubicBezTo>
                <a:cubicBezTo>
                  <a:pt x="758" y="89"/>
                  <a:pt x="758" y="89"/>
                  <a:pt x="758" y="89"/>
                </a:cubicBezTo>
                <a:cubicBezTo>
                  <a:pt x="753" y="89"/>
                  <a:pt x="753" y="89"/>
                  <a:pt x="753" y="89"/>
                </a:cubicBezTo>
                <a:cubicBezTo>
                  <a:pt x="748" y="92"/>
                  <a:pt x="748" y="92"/>
                  <a:pt x="748" y="92"/>
                </a:cubicBezTo>
                <a:cubicBezTo>
                  <a:pt x="748" y="97"/>
                  <a:pt x="748" y="97"/>
                  <a:pt x="748" y="97"/>
                </a:cubicBezTo>
                <a:cubicBezTo>
                  <a:pt x="750" y="97"/>
                  <a:pt x="750" y="97"/>
                  <a:pt x="750" y="97"/>
                </a:cubicBezTo>
                <a:cubicBezTo>
                  <a:pt x="750" y="100"/>
                  <a:pt x="750" y="100"/>
                  <a:pt x="750" y="100"/>
                </a:cubicBezTo>
                <a:cubicBezTo>
                  <a:pt x="753" y="106"/>
                  <a:pt x="753" y="106"/>
                  <a:pt x="753" y="106"/>
                </a:cubicBezTo>
                <a:cubicBezTo>
                  <a:pt x="764" y="103"/>
                  <a:pt x="764" y="103"/>
                  <a:pt x="764" y="103"/>
                </a:cubicBezTo>
                <a:cubicBezTo>
                  <a:pt x="767" y="103"/>
                  <a:pt x="767" y="103"/>
                  <a:pt x="767" y="103"/>
                </a:cubicBezTo>
                <a:cubicBezTo>
                  <a:pt x="771" y="100"/>
                  <a:pt x="771" y="100"/>
                  <a:pt x="771" y="100"/>
                </a:cubicBezTo>
                <a:cubicBezTo>
                  <a:pt x="775" y="109"/>
                  <a:pt x="775" y="109"/>
                  <a:pt x="775" y="109"/>
                </a:cubicBezTo>
                <a:cubicBezTo>
                  <a:pt x="775" y="111"/>
                  <a:pt x="775" y="111"/>
                  <a:pt x="775" y="111"/>
                </a:cubicBezTo>
                <a:cubicBezTo>
                  <a:pt x="777" y="117"/>
                  <a:pt x="777" y="117"/>
                  <a:pt x="777" y="117"/>
                </a:cubicBezTo>
                <a:cubicBezTo>
                  <a:pt x="790" y="114"/>
                  <a:pt x="790" y="114"/>
                  <a:pt x="790" y="114"/>
                </a:cubicBezTo>
                <a:cubicBezTo>
                  <a:pt x="796" y="100"/>
                  <a:pt x="796" y="100"/>
                  <a:pt x="796" y="100"/>
                </a:cubicBezTo>
                <a:cubicBezTo>
                  <a:pt x="790" y="114"/>
                  <a:pt x="790" y="114"/>
                  <a:pt x="790" y="114"/>
                </a:cubicBezTo>
                <a:cubicBezTo>
                  <a:pt x="777" y="117"/>
                  <a:pt x="777" y="117"/>
                  <a:pt x="777" y="117"/>
                </a:cubicBezTo>
                <a:cubicBezTo>
                  <a:pt x="775" y="111"/>
                  <a:pt x="775" y="111"/>
                  <a:pt x="775" y="111"/>
                </a:cubicBezTo>
                <a:cubicBezTo>
                  <a:pt x="769" y="120"/>
                  <a:pt x="769" y="120"/>
                  <a:pt x="769" y="120"/>
                </a:cubicBezTo>
                <a:cubicBezTo>
                  <a:pt x="805" y="120"/>
                  <a:pt x="784" y="108"/>
                  <a:pt x="802" y="103"/>
                </a:cubicBezTo>
                <a:cubicBezTo>
                  <a:pt x="802" y="97"/>
                  <a:pt x="802" y="97"/>
                  <a:pt x="802" y="97"/>
                </a:cubicBezTo>
                <a:cubicBezTo>
                  <a:pt x="796" y="97"/>
                  <a:pt x="796" y="97"/>
                  <a:pt x="796" y="97"/>
                </a:cubicBezTo>
                <a:cubicBezTo>
                  <a:pt x="799" y="86"/>
                  <a:pt x="799" y="86"/>
                  <a:pt x="799" y="86"/>
                </a:cubicBezTo>
                <a:cubicBezTo>
                  <a:pt x="794" y="89"/>
                  <a:pt x="794" y="89"/>
                  <a:pt x="794" y="89"/>
                </a:cubicBezTo>
                <a:cubicBezTo>
                  <a:pt x="799" y="86"/>
                  <a:pt x="799" y="86"/>
                  <a:pt x="799" y="86"/>
                </a:cubicBezTo>
                <a:cubicBezTo>
                  <a:pt x="810" y="80"/>
                  <a:pt x="810" y="80"/>
                  <a:pt x="810" y="80"/>
                </a:cubicBezTo>
                <a:cubicBezTo>
                  <a:pt x="813" y="75"/>
                  <a:pt x="813" y="75"/>
                  <a:pt x="813" y="75"/>
                </a:cubicBezTo>
                <a:cubicBezTo>
                  <a:pt x="824" y="74"/>
                  <a:pt x="824" y="74"/>
                  <a:pt x="824" y="74"/>
                </a:cubicBezTo>
                <a:cubicBezTo>
                  <a:pt x="829" y="74"/>
                  <a:pt x="829" y="74"/>
                  <a:pt x="829" y="74"/>
                </a:cubicBezTo>
                <a:cubicBezTo>
                  <a:pt x="829" y="80"/>
                  <a:pt x="829" y="80"/>
                  <a:pt x="829" y="80"/>
                </a:cubicBezTo>
                <a:cubicBezTo>
                  <a:pt x="829" y="74"/>
                  <a:pt x="829" y="74"/>
                  <a:pt x="829" y="74"/>
                </a:cubicBezTo>
                <a:cubicBezTo>
                  <a:pt x="824" y="74"/>
                  <a:pt x="824" y="74"/>
                  <a:pt x="824" y="74"/>
                </a:cubicBezTo>
                <a:cubicBezTo>
                  <a:pt x="813" y="75"/>
                  <a:pt x="813" y="75"/>
                  <a:pt x="813" y="75"/>
                </a:cubicBezTo>
                <a:cubicBezTo>
                  <a:pt x="810" y="80"/>
                  <a:pt x="810" y="80"/>
                  <a:pt x="810" y="80"/>
                </a:cubicBezTo>
                <a:cubicBezTo>
                  <a:pt x="813" y="79"/>
                  <a:pt x="815" y="77"/>
                  <a:pt x="818" y="77"/>
                </a:cubicBezTo>
                <a:cubicBezTo>
                  <a:pt x="820" y="77"/>
                  <a:pt x="822" y="78"/>
                  <a:pt x="824" y="80"/>
                </a:cubicBezTo>
                <a:cubicBezTo>
                  <a:pt x="821" y="83"/>
                  <a:pt x="821" y="83"/>
                  <a:pt x="821" y="83"/>
                </a:cubicBezTo>
                <a:cubicBezTo>
                  <a:pt x="813" y="86"/>
                  <a:pt x="813" y="86"/>
                  <a:pt x="813" y="86"/>
                </a:cubicBezTo>
                <a:cubicBezTo>
                  <a:pt x="813" y="97"/>
                  <a:pt x="813" y="97"/>
                  <a:pt x="813" y="97"/>
                </a:cubicBezTo>
                <a:cubicBezTo>
                  <a:pt x="818" y="97"/>
                  <a:pt x="818" y="97"/>
                  <a:pt x="818" y="97"/>
                </a:cubicBezTo>
                <a:cubicBezTo>
                  <a:pt x="829" y="97"/>
                  <a:pt x="829" y="97"/>
                  <a:pt x="829" y="97"/>
                </a:cubicBezTo>
                <a:cubicBezTo>
                  <a:pt x="843" y="97"/>
                  <a:pt x="843" y="97"/>
                  <a:pt x="843" y="97"/>
                </a:cubicBezTo>
                <a:cubicBezTo>
                  <a:pt x="843" y="100"/>
                  <a:pt x="843" y="100"/>
                  <a:pt x="843" y="100"/>
                </a:cubicBezTo>
                <a:cubicBezTo>
                  <a:pt x="829" y="97"/>
                  <a:pt x="829" y="97"/>
                  <a:pt x="829" y="97"/>
                </a:cubicBezTo>
                <a:cubicBezTo>
                  <a:pt x="818" y="97"/>
                  <a:pt x="818" y="97"/>
                  <a:pt x="818" y="97"/>
                </a:cubicBezTo>
                <a:cubicBezTo>
                  <a:pt x="824" y="111"/>
                  <a:pt x="824" y="111"/>
                  <a:pt x="824" y="111"/>
                </a:cubicBezTo>
                <a:cubicBezTo>
                  <a:pt x="813" y="108"/>
                  <a:pt x="813" y="108"/>
                  <a:pt x="813" y="108"/>
                </a:cubicBezTo>
                <a:cubicBezTo>
                  <a:pt x="807" y="123"/>
                  <a:pt x="807" y="123"/>
                  <a:pt x="807" y="123"/>
                </a:cubicBezTo>
                <a:cubicBezTo>
                  <a:pt x="794" y="123"/>
                  <a:pt x="794" y="123"/>
                  <a:pt x="794" y="123"/>
                </a:cubicBezTo>
                <a:cubicBezTo>
                  <a:pt x="791" y="123"/>
                  <a:pt x="791" y="123"/>
                  <a:pt x="791" y="123"/>
                </a:cubicBezTo>
                <a:cubicBezTo>
                  <a:pt x="783" y="126"/>
                  <a:pt x="783" y="126"/>
                  <a:pt x="783" y="126"/>
                </a:cubicBezTo>
                <a:cubicBezTo>
                  <a:pt x="780" y="126"/>
                  <a:pt x="780" y="126"/>
                  <a:pt x="780" y="126"/>
                </a:cubicBezTo>
                <a:cubicBezTo>
                  <a:pt x="769" y="123"/>
                  <a:pt x="769" y="123"/>
                  <a:pt x="769" y="123"/>
                </a:cubicBezTo>
                <a:cubicBezTo>
                  <a:pt x="767" y="123"/>
                  <a:pt x="767" y="123"/>
                  <a:pt x="767" y="123"/>
                </a:cubicBezTo>
                <a:cubicBezTo>
                  <a:pt x="767" y="117"/>
                  <a:pt x="767" y="117"/>
                  <a:pt x="767" y="117"/>
                </a:cubicBezTo>
                <a:cubicBezTo>
                  <a:pt x="769" y="111"/>
                  <a:pt x="769" y="111"/>
                  <a:pt x="769" y="111"/>
                </a:cubicBezTo>
                <a:cubicBezTo>
                  <a:pt x="769" y="109"/>
                  <a:pt x="769" y="109"/>
                  <a:pt x="769" y="109"/>
                </a:cubicBezTo>
                <a:cubicBezTo>
                  <a:pt x="764" y="109"/>
                  <a:pt x="764" y="109"/>
                  <a:pt x="764" y="109"/>
                </a:cubicBezTo>
                <a:cubicBezTo>
                  <a:pt x="761" y="114"/>
                  <a:pt x="761" y="114"/>
                  <a:pt x="761" y="114"/>
                </a:cubicBezTo>
                <a:cubicBezTo>
                  <a:pt x="767" y="111"/>
                  <a:pt x="767" y="111"/>
                  <a:pt x="767" y="111"/>
                </a:cubicBezTo>
                <a:cubicBezTo>
                  <a:pt x="767" y="117"/>
                  <a:pt x="767" y="117"/>
                  <a:pt x="767" y="117"/>
                </a:cubicBezTo>
                <a:cubicBezTo>
                  <a:pt x="767" y="111"/>
                  <a:pt x="767" y="111"/>
                  <a:pt x="767" y="111"/>
                </a:cubicBezTo>
                <a:cubicBezTo>
                  <a:pt x="761" y="114"/>
                  <a:pt x="761" y="114"/>
                  <a:pt x="761" y="114"/>
                </a:cubicBezTo>
                <a:cubicBezTo>
                  <a:pt x="761" y="117"/>
                  <a:pt x="761" y="117"/>
                  <a:pt x="761" y="117"/>
                </a:cubicBezTo>
                <a:cubicBezTo>
                  <a:pt x="761" y="120"/>
                  <a:pt x="761" y="120"/>
                  <a:pt x="761" y="120"/>
                </a:cubicBezTo>
                <a:cubicBezTo>
                  <a:pt x="761" y="126"/>
                  <a:pt x="761" y="126"/>
                  <a:pt x="761" y="126"/>
                </a:cubicBezTo>
                <a:cubicBezTo>
                  <a:pt x="750" y="126"/>
                  <a:pt x="750" y="126"/>
                  <a:pt x="750" y="126"/>
                </a:cubicBezTo>
                <a:cubicBezTo>
                  <a:pt x="748" y="131"/>
                  <a:pt x="748" y="131"/>
                  <a:pt x="748" y="131"/>
                </a:cubicBezTo>
                <a:cubicBezTo>
                  <a:pt x="756" y="129"/>
                  <a:pt x="756" y="129"/>
                  <a:pt x="756" y="129"/>
                </a:cubicBezTo>
                <a:cubicBezTo>
                  <a:pt x="748" y="131"/>
                  <a:pt x="748" y="131"/>
                  <a:pt x="748" y="131"/>
                </a:cubicBezTo>
                <a:cubicBezTo>
                  <a:pt x="742" y="131"/>
                  <a:pt x="742" y="131"/>
                  <a:pt x="742" y="131"/>
                </a:cubicBezTo>
                <a:cubicBezTo>
                  <a:pt x="742" y="137"/>
                  <a:pt x="742" y="137"/>
                  <a:pt x="742" y="137"/>
                </a:cubicBezTo>
                <a:cubicBezTo>
                  <a:pt x="748" y="138"/>
                  <a:pt x="748" y="138"/>
                  <a:pt x="748" y="138"/>
                </a:cubicBezTo>
                <a:cubicBezTo>
                  <a:pt x="742" y="137"/>
                  <a:pt x="742" y="137"/>
                  <a:pt x="742" y="137"/>
                </a:cubicBezTo>
                <a:cubicBezTo>
                  <a:pt x="734" y="137"/>
                  <a:pt x="734" y="137"/>
                  <a:pt x="734" y="137"/>
                </a:cubicBezTo>
                <a:cubicBezTo>
                  <a:pt x="732" y="140"/>
                  <a:pt x="732" y="140"/>
                  <a:pt x="732" y="140"/>
                </a:cubicBezTo>
                <a:cubicBezTo>
                  <a:pt x="729" y="143"/>
                  <a:pt x="729" y="143"/>
                  <a:pt x="729" y="143"/>
                </a:cubicBezTo>
                <a:cubicBezTo>
                  <a:pt x="720" y="146"/>
                  <a:pt x="720" y="146"/>
                  <a:pt x="720" y="146"/>
                </a:cubicBezTo>
                <a:cubicBezTo>
                  <a:pt x="706" y="146"/>
                  <a:pt x="706" y="146"/>
                  <a:pt x="706" y="146"/>
                </a:cubicBezTo>
                <a:cubicBezTo>
                  <a:pt x="709" y="151"/>
                  <a:pt x="709" y="151"/>
                  <a:pt x="709" y="151"/>
                </a:cubicBezTo>
                <a:cubicBezTo>
                  <a:pt x="715" y="151"/>
                  <a:pt x="715" y="151"/>
                  <a:pt x="715" y="151"/>
                </a:cubicBezTo>
                <a:cubicBezTo>
                  <a:pt x="716" y="152"/>
                  <a:pt x="725" y="159"/>
                  <a:pt x="725" y="163"/>
                </a:cubicBezTo>
                <a:cubicBezTo>
                  <a:pt x="725" y="163"/>
                  <a:pt x="725" y="163"/>
                  <a:pt x="725" y="163"/>
                </a:cubicBezTo>
                <a:cubicBezTo>
                  <a:pt x="725" y="159"/>
                  <a:pt x="716" y="152"/>
                  <a:pt x="715" y="151"/>
                </a:cubicBezTo>
                <a:cubicBezTo>
                  <a:pt x="720" y="160"/>
                  <a:pt x="720" y="160"/>
                  <a:pt x="720" y="160"/>
                </a:cubicBezTo>
                <a:cubicBezTo>
                  <a:pt x="720" y="166"/>
                  <a:pt x="720" y="166"/>
                  <a:pt x="720" y="166"/>
                </a:cubicBezTo>
                <a:cubicBezTo>
                  <a:pt x="720" y="166"/>
                  <a:pt x="720" y="166"/>
                  <a:pt x="720" y="166"/>
                </a:cubicBezTo>
                <a:cubicBezTo>
                  <a:pt x="720" y="168"/>
                  <a:pt x="720" y="168"/>
                  <a:pt x="720" y="168"/>
                </a:cubicBezTo>
                <a:cubicBezTo>
                  <a:pt x="720" y="168"/>
                  <a:pt x="720" y="168"/>
                  <a:pt x="720" y="168"/>
                </a:cubicBezTo>
                <a:cubicBezTo>
                  <a:pt x="690" y="168"/>
                  <a:pt x="690" y="168"/>
                  <a:pt x="690" y="168"/>
                </a:cubicBezTo>
                <a:cubicBezTo>
                  <a:pt x="690" y="181"/>
                  <a:pt x="686" y="187"/>
                  <a:pt x="690" y="191"/>
                </a:cubicBezTo>
                <a:cubicBezTo>
                  <a:pt x="690" y="191"/>
                  <a:pt x="690" y="191"/>
                  <a:pt x="690" y="191"/>
                </a:cubicBezTo>
                <a:cubicBezTo>
                  <a:pt x="690" y="194"/>
                  <a:pt x="690" y="194"/>
                  <a:pt x="690" y="194"/>
                </a:cubicBezTo>
                <a:cubicBezTo>
                  <a:pt x="696" y="194"/>
                  <a:pt x="696" y="194"/>
                  <a:pt x="696" y="194"/>
                </a:cubicBezTo>
                <a:cubicBezTo>
                  <a:pt x="698" y="195"/>
                  <a:pt x="698" y="195"/>
                  <a:pt x="698" y="195"/>
                </a:cubicBezTo>
                <a:cubicBezTo>
                  <a:pt x="719" y="195"/>
                  <a:pt x="719" y="195"/>
                  <a:pt x="719" y="195"/>
                </a:cubicBezTo>
                <a:cubicBezTo>
                  <a:pt x="725" y="184"/>
                  <a:pt x="722" y="178"/>
                  <a:pt x="736" y="177"/>
                </a:cubicBezTo>
                <a:cubicBezTo>
                  <a:pt x="739" y="168"/>
                  <a:pt x="739" y="168"/>
                  <a:pt x="739" y="168"/>
                </a:cubicBezTo>
                <a:cubicBezTo>
                  <a:pt x="748" y="168"/>
                  <a:pt x="748" y="168"/>
                  <a:pt x="748" y="168"/>
                </a:cubicBezTo>
                <a:cubicBezTo>
                  <a:pt x="753" y="168"/>
                  <a:pt x="753" y="168"/>
                  <a:pt x="753" y="168"/>
                </a:cubicBezTo>
                <a:cubicBezTo>
                  <a:pt x="751" y="157"/>
                  <a:pt x="751" y="157"/>
                  <a:pt x="751" y="157"/>
                </a:cubicBezTo>
                <a:cubicBezTo>
                  <a:pt x="753" y="168"/>
                  <a:pt x="753" y="168"/>
                  <a:pt x="753" y="168"/>
                </a:cubicBezTo>
                <a:cubicBezTo>
                  <a:pt x="758" y="166"/>
                  <a:pt x="758" y="166"/>
                  <a:pt x="758" y="166"/>
                </a:cubicBezTo>
                <a:cubicBezTo>
                  <a:pt x="756" y="160"/>
                  <a:pt x="756" y="160"/>
                  <a:pt x="756" y="160"/>
                </a:cubicBezTo>
                <a:cubicBezTo>
                  <a:pt x="756" y="160"/>
                  <a:pt x="756" y="160"/>
                  <a:pt x="756" y="160"/>
                </a:cubicBezTo>
                <a:cubicBezTo>
                  <a:pt x="758" y="166"/>
                  <a:pt x="758" y="166"/>
                  <a:pt x="758" y="166"/>
                </a:cubicBezTo>
                <a:cubicBezTo>
                  <a:pt x="767" y="166"/>
                  <a:pt x="767" y="166"/>
                  <a:pt x="767" y="166"/>
                </a:cubicBezTo>
                <a:cubicBezTo>
                  <a:pt x="777" y="177"/>
                  <a:pt x="777" y="177"/>
                  <a:pt x="777" y="177"/>
                </a:cubicBezTo>
                <a:cubicBezTo>
                  <a:pt x="786" y="180"/>
                  <a:pt x="786" y="180"/>
                  <a:pt x="786" y="180"/>
                </a:cubicBezTo>
                <a:cubicBezTo>
                  <a:pt x="791" y="183"/>
                  <a:pt x="791" y="183"/>
                  <a:pt x="791" y="183"/>
                </a:cubicBezTo>
                <a:cubicBezTo>
                  <a:pt x="794" y="180"/>
                  <a:pt x="794" y="180"/>
                  <a:pt x="794" y="180"/>
                </a:cubicBezTo>
                <a:cubicBezTo>
                  <a:pt x="796" y="180"/>
                  <a:pt x="796" y="180"/>
                  <a:pt x="796" y="180"/>
                </a:cubicBezTo>
                <a:cubicBezTo>
                  <a:pt x="791" y="177"/>
                  <a:pt x="791" y="177"/>
                  <a:pt x="791" y="177"/>
                </a:cubicBezTo>
                <a:cubicBezTo>
                  <a:pt x="788" y="177"/>
                  <a:pt x="788" y="177"/>
                  <a:pt x="788" y="177"/>
                </a:cubicBezTo>
                <a:cubicBezTo>
                  <a:pt x="773" y="161"/>
                  <a:pt x="773" y="161"/>
                  <a:pt x="773" y="161"/>
                </a:cubicBezTo>
                <a:cubicBezTo>
                  <a:pt x="780" y="160"/>
                  <a:pt x="780" y="160"/>
                  <a:pt x="780" y="160"/>
                </a:cubicBezTo>
                <a:cubicBezTo>
                  <a:pt x="786" y="160"/>
                  <a:pt x="786" y="160"/>
                  <a:pt x="786" y="160"/>
                </a:cubicBezTo>
                <a:cubicBezTo>
                  <a:pt x="791" y="168"/>
                  <a:pt x="791" y="168"/>
                  <a:pt x="791" y="168"/>
                </a:cubicBezTo>
                <a:cubicBezTo>
                  <a:pt x="799" y="171"/>
                  <a:pt x="799" y="171"/>
                  <a:pt x="799" y="171"/>
                </a:cubicBezTo>
                <a:cubicBezTo>
                  <a:pt x="802" y="174"/>
                  <a:pt x="802" y="174"/>
                  <a:pt x="802" y="174"/>
                </a:cubicBezTo>
                <a:cubicBezTo>
                  <a:pt x="805" y="177"/>
                  <a:pt x="805" y="177"/>
                  <a:pt x="805" y="177"/>
                </a:cubicBezTo>
                <a:cubicBezTo>
                  <a:pt x="805" y="183"/>
                  <a:pt x="805" y="183"/>
                  <a:pt x="805" y="183"/>
                </a:cubicBezTo>
                <a:cubicBezTo>
                  <a:pt x="815" y="189"/>
                  <a:pt x="815" y="189"/>
                  <a:pt x="815" y="189"/>
                </a:cubicBezTo>
                <a:cubicBezTo>
                  <a:pt x="815" y="180"/>
                  <a:pt x="815" y="180"/>
                  <a:pt x="815" y="180"/>
                </a:cubicBezTo>
                <a:cubicBezTo>
                  <a:pt x="824" y="180"/>
                  <a:pt x="824" y="180"/>
                  <a:pt x="824" y="180"/>
                </a:cubicBezTo>
                <a:cubicBezTo>
                  <a:pt x="826" y="180"/>
                  <a:pt x="826" y="180"/>
                  <a:pt x="826" y="180"/>
                </a:cubicBezTo>
                <a:cubicBezTo>
                  <a:pt x="837" y="171"/>
                  <a:pt x="837" y="171"/>
                  <a:pt x="837" y="171"/>
                </a:cubicBezTo>
                <a:cubicBezTo>
                  <a:pt x="843" y="163"/>
                  <a:pt x="843" y="163"/>
                  <a:pt x="843" y="163"/>
                </a:cubicBezTo>
                <a:cubicBezTo>
                  <a:pt x="845" y="160"/>
                  <a:pt x="845" y="160"/>
                  <a:pt x="845" y="160"/>
                </a:cubicBezTo>
                <a:cubicBezTo>
                  <a:pt x="851" y="157"/>
                  <a:pt x="851" y="157"/>
                  <a:pt x="851" y="157"/>
                </a:cubicBezTo>
                <a:cubicBezTo>
                  <a:pt x="854" y="154"/>
                  <a:pt x="854" y="154"/>
                  <a:pt x="854" y="154"/>
                </a:cubicBezTo>
                <a:cubicBezTo>
                  <a:pt x="851" y="157"/>
                  <a:pt x="851" y="157"/>
                  <a:pt x="851" y="157"/>
                </a:cubicBezTo>
                <a:cubicBezTo>
                  <a:pt x="845" y="160"/>
                  <a:pt x="845" y="160"/>
                  <a:pt x="845" y="160"/>
                </a:cubicBezTo>
                <a:cubicBezTo>
                  <a:pt x="843" y="163"/>
                  <a:pt x="843" y="163"/>
                  <a:pt x="843" y="163"/>
                </a:cubicBezTo>
                <a:cubicBezTo>
                  <a:pt x="845" y="160"/>
                  <a:pt x="845" y="160"/>
                  <a:pt x="845" y="160"/>
                </a:cubicBezTo>
                <a:cubicBezTo>
                  <a:pt x="851" y="157"/>
                  <a:pt x="851" y="157"/>
                  <a:pt x="851" y="157"/>
                </a:cubicBezTo>
                <a:cubicBezTo>
                  <a:pt x="854" y="154"/>
                  <a:pt x="854" y="154"/>
                  <a:pt x="854" y="154"/>
                </a:cubicBezTo>
                <a:cubicBezTo>
                  <a:pt x="859" y="157"/>
                  <a:pt x="859" y="157"/>
                  <a:pt x="859" y="157"/>
                </a:cubicBezTo>
                <a:cubicBezTo>
                  <a:pt x="864" y="157"/>
                  <a:pt x="864" y="157"/>
                  <a:pt x="864" y="157"/>
                </a:cubicBezTo>
                <a:cubicBezTo>
                  <a:pt x="867" y="157"/>
                  <a:pt x="867" y="157"/>
                  <a:pt x="867" y="157"/>
                </a:cubicBezTo>
                <a:cubicBezTo>
                  <a:pt x="881" y="154"/>
                  <a:pt x="881" y="154"/>
                  <a:pt x="881" y="154"/>
                </a:cubicBezTo>
                <a:cubicBezTo>
                  <a:pt x="877" y="165"/>
                  <a:pt x="877" y="165"/>
                  <a:pt x="877" y="165"/>
                </a:cubicBezTo>
                <a:cubicBezTo>
                  <a:pt x="889" y="168"/>
                  <a:pt x="889" y="168"/>
                  <a:pt x="889" y="168"/>
                </a:cubicBezTo>
                <a:cubicBezTo>
                  <a:pt x="911" y="172"/>
                  <a:pt x="911" y="172"/>
                  <a:pt x="911" y="172"/>
                </a:cubicBezTo>
                <a:cubicBezTo>
                  <a:pt x="911" y="172"/>
                  <a:pt x="911" y="172"/>
                  <a:pt x="911" y="172"/>
                </a:cubicBezTo>
                <a:cubicBezTo>
                  <a:pt x="889" y="168"/>
                  <a:pt x="889" y="168"/>
                  <a:pt x="889" y="168"/>
                </a:cubicBezTo>
                <a:cubicBezTo>
                  <a:pt x="894" y="175"/>
                  <a:pt x="894" y="175"/>
                  <a:pt x="894" y="175"/>
                </a:cubicBezTo>
                <a:cubicBezTo>
                  <a:pt x="892" y="180"/>
                  <a:pt x="892" y="180"/>
                  <a:pt x="892" y="180"/>
                </a:cubicBezTo>
                <a:cubicBezTo>
                  <a:pt x="854" y="180"/>
                  <a:pt x="854" y="180"/>
                  <a:pt x="854" y="180"/>
                </a:cubicBezTo>
                <a:cubicBezTo>
                  <a:pt x="837" y="183"/>
                  <a:pt x="837" y="183"/>
                  <a:pt x="837" y="183"/>
                </a:cubicBezTo>
                <a:cubicBezTo>
                  <a:pt x="839" y="179"/>
                  <a:pt x="839" y="179"/>
                  <a:pt x="839" y="179"/>
                </a:cubicBezTo>
                <a:cubicBezTo>
                  <a:pt x="837" y="171"/>
                  <a:pt x="837" y="171"/>
                  <a:pt x="837" y="171"/>
                </a:cubicBezTo>
                <a:cubicBezTo>
                  <a:pt x="826" y="180"/>
                  <a:pt x="826" y="180"/>
                  <a:pt x="826" y="180"/>
                </a:cubicBezTo>
                <a:cubicBezTo>
                  <a:pt x="832" y="180"/>
                  <a:pt x="832" y="180"/>
                  <a:pt x="832" y="180"/>
                </a:cubicBezTo>
                <a:cubicBezTo>
                  <a:pt x="834" y="188"/>
                  <a:pt x="834" y="188"/>
                  <a:pt x="834" y="188"/>
                </a:cubicBezTo>
                <a:cubicBezTo>
                  <a:pt x="837" y="194"/>
                  <a:pt x="837" y="194"/>
                  <a:pt x="837" y="194"/>
                </a:cubicBezTo>
                <a:cubicBezTo>
                  <a:pt x="838" y="195"/>
                  <a:pt x="838" y="195"/>
                  <a:pt x="838" y="195"/>
                </a:cubicBezTo>
                <a:cubicBezTo>
                  <a:pt x="837" y="194"/>
                  <a:pt x="837" y="194"/>
                  <a:pt x="837" y="194"/>
                </a:cubicBezTo>
                <a:cubicBezTo>
                  <a:pt x="834" y="188"/>
                  <a:pt x="834" y="188"/>
                  <a:pt x="834" y="188"/>
                </a:cubicBezTo>
                <a:cubicBezTo>
                  <a:pt x="837" y="194"/>
                  <a:pt x="837" y="194"/>
                  <a:pt x="837" y="194"/>
                </a:cubicBezTo>
                <a:cubicBezTo>
                  <a:pt x="838" y="195"/>
                  <a:pt x="838" y="195"/>
                  <a:pt x="838" y="195"/>
                </a:cubicBezTo>
                <a:cubicBezTo>
                  <a:pt x="913" y="195"/>
                  <a:pt x="913" y="195"/>
                  <a:pt x="913" y="195"/>
                </a:cubicBezTo>
                <a:cubicBezTo>
                  <a:pt x="913" y="191"/>
                  <a:pt x="913" y="191"/>
                  <a:pt x="913" y="191"/>
                </a:cubicBezTo>
                <a:cubicBezTo>
                  <a:pt x="908" y="191"/>
                  <a:pt x="908" y="191"/>
                  <a:pt x="908" y="191"/>
                </a:cubicBezTo>
                <a:cubicBezTo>
                  <a:pt x="913" y="191"/>
                  <a:pt x="913" y="191"/>
                  <a:pt x="913" y="191"/>
                </a:cubicBezTo>
                <a:cubicBezTo>
                  <a:pt x="913" y="195"/>
                  <a:pt x="913" y="195"/>
                  <a:pt x="913" y="195"/>
                </a:cubicBezTo>
                <a:cubicBezTo>
                  <a:pt x="929" y="195"/>
                  <a:pt x="929" y="195"/>
                  <a:pt x="929" y="195"/>
                </a:cubicBezTo>
                <a:cubicBezTo>
                  <a:pt x="928" y="195"/>
                  <a:pt x="928" y="194"/>
                  <a:pt x="927" y="194"/>
                </a:cubicBezTo>
                <a:cubicBezTo>
                  <a:pt x="927" y="194"/>
                  <a:pt x="927" y="194"/>
                  <a:pt x="927" y="194"/>
                </a:cubicBezTo>
                <a:cubicBezTo>
                  <a:pt x="926" y="183"/>
                  <a:pt x="926" y="183"/>
                  <a:pt x="926" y="183"/>
                </a:cubicBezTo>
                <a:cubicBezTo>
                  <a:pt x="916" y="168"/>
                  <a:pt x="916" y="168"/>
                  <a:pt x="916" y="168"/>
                </a:cubicBezTo>
                <a:cubicBezTo>
                  <a:pt x="916" y="160"/>
                  <a:pt x="916" y="160"/>
                  <a:pt x="916" y="160"/>
                </a:cubicBezTo>
                <a:cubicBezTo>
                  <a:pt x="940" y="154"/>
                  <a:pt x="940" y="154"/>
                  <a:pt x="940" y="154"/>
                </a:cubicBezTo>
                <a:cubicBezTo>
                  <a:pt x="944" y="157"/>
                  <a:pt x="944" y="157"/>
                  <a:pt x="944" y="157"/>
                </a:cubicBezTo>
                <a:cubicBezTo>
                  <a:pt x="940" y="154"/>
                  <a:pt x="940" y="154"/>
                  <a:pt x="940" y="154"/>
                </a:cubicBezTo>
                <a:cubicBezTo>
                  <a:pt x="940" y="159"/>
                  <a:pt x="940" y="159"/>
                  <a:pt x="940" y="159"/>
                </a:cubicBezTo>
                <a:cubicBezTo>
                  <a:pt x="940" y="160"/>
                  <a:pt x="940" y="160"/>
                  <a:pt x="940" y="160"/>
                </a:cubicBezTo>
                <a:cubicBezTo>
                  <a:pt x="940" y="160"/>
                  <a:pt x="940" y="160"/>
                  <a:pt x="940" y="160"/>
                </a:cubicBezTo>
                <a:cubicBezTo>
                  <a:pt x="940" y="160"/>
                  <a:pt x="940" y="160"/>
                  <a:pt x="940" y="160"/>
                </a:cubicBezTo>
                <a:cubicBezTo>
                  <a:pt x="940" y="160"/>
                  <a:pt x="940" y="160"/>
                  <a:pt x="940" y="160"/>
                </a:cubicBezTo>
                <a:cubicBezTo>
                  <a:pt x="931" y="162"/>
                  <a:pt x="933" y="160"/>
                  <a:pt x="932" y="171"/>
                </a:cubicBezTo>
                <a:cubicBezTo>
                  <a:pt x="940" y="174"/>
                  <a:pt x="940" y="174"/>
                  <a:pt x="940" y="174"/>
                </a:cubicBezTo>
                <a:cubicBezTo>
                  <a:pt x="936" y="164"/>
                  <a:pt x="936" y="164"/>
                  <a:pt x="936" y="164"/>
                </a:cubicBezTo>
                <a:cubicBezTo>
                  <a:pt x="940" y="174"/>
                  <a:pt x="940" y="174"/>
                  <a:pt x="940" y="174"/>
                </a:cubicBezTo>
                <a:cubicBezTo>
                  <a:pt x="943" y="174"/>
                  <a:pt x="943" y="174"/>
                  <a:pt x="943" y="174"/>
                </a:cubicBezTo>
                <a:cubicBezTo>
                  <a:pt x="946" y="174"/>
                  <a:pt x="946" y="174"/>
                  <a:pt x="946" y="174"/>
                </a:cubicBezTo>
                <a:cubicBezTo>
                  <a:pt x="949" y="177"/>
                  <a:pt x="949" y="177"/>
                  <a:pt x="949" y="177"/>
                </a:cubicBezTo>
                <a:cubicBezTo>
                  <a:pt x="946" y="174"/>
                  <a:pt x="946" y="174"/>
                  <a:pt x="946" y="174"/>
                </a:cubicBezTo>
                <a:cubicBezTo>
                  <a:pt x="949" y="177"/>
                  <a:pt x="949" y="177"/>
                  <a:pt x="949" y="177"/>
                </a:cubicBezTo>
                <a:cubicBezTo>
                  <a:pt x="957" y="177"/>
                  <a:pt x="957" y="177"/>
                  <a:pt x="957" y="177"/>
                </a:cubicBezTo>
                <a:cubicBezTo>
                  <a:pt x="949" y="177"/>
                  <a:pt x="949" y="177"/>
                  <a:pt x="949" y="177"/>
                </a:cubicBezTo>
                <a:cubicBezTo>
                  <a:pt x="946" y="174"/>
                  <a:pt x="946" y="174"/>
                  <a:pt x="946" y="174"/>
                </a:cubicBezTo>
                <a:cubicBezTo>
                  <a:pt x="943" y="174"/>
                  <a:pt x="943" y="174"/>
                  <a:pt x="943" y="174"/>
                </a:cubicBezTo>
                <a:cubicBezTo>
                  <a:pt x="946" y="180"/>
                  <a:pt x="946" y="180"/>
                  <a:pt x="946" y="180"/>
                </a:cubicBezTo>
                <a:cubicBezTo>
                  <a:pt x="940" y="180"/>
                  <a:pt x="940" y="180"/>
                  <a:pt x="940" y="180"/>
                </a:cubicBezTo>
                <a:cubicBezTo>
                  <a:pt x="944" y="195"/>
                  <a:pt x="944" y="195"/>
                  <a:pt x="944" y="195"/>
                </a:cubicBezTo>
                <a:cubicBezTo>
                  <a:pt x="946" y="195"/>
                  <a:pt x="946" y="195"/>
                  <a:pt x="946" y="195"/>
                </a:cubicBezTo>
                <a:cubicBezTo>
                  <a:pt x="946" y="185"/>
                  <a:pt x="946" y="185"/>
                  <a:pt x="946" y="185"/>
                </a:cubicBezTo>
                <a:cubicBezTo>
                  <a:pt x="946" y="183"/>
                  <a:pt x="946" y="183"/>
                  <a:pt x="946" y="183"/>
                </a:cubicBezTo>
                <a:cubicBezTo>
                  <a:pt x="946" y="185"/>
                  <a:pt x="946" y="185"/>
                  <a:pt x="946" y="185"/>
                </a:cubicBezTo>
                <a:cubicBezTo>
                  <a:pt x="946" y="183"/>
                  <a:pt x="946" y="183"/>
                  <a:pt x="946" y="183"/>
                </a:cubicBezTo>
                <a:cubicBezTo>
                  <a:pt x="946" y="185"/>
                  <a:pt x="946" y="185"/>
                  <a:pt x="946" y="185"/>
                </a:cubicBezTo>
                <a:cubicBezTo>
                  <a:pt x="946" y="195"/>
                  <a:pt x="946" y="195"/>
                  <a:pt x="946" y="195"/>
                </a:cubicBezTo>
                <a:cubicBezTo>
                  <a:pt x="968" y="195"/>
                  <a:pt x="968" y="195"/>
                  <a:pt x="968" y="195"/>
                </a:cubicBezTo>
                <a:cubicBezTo>
                  <a:pt x="968" y="168"/>
                  <a:pt x="968" y="168"/>
                  <a:pt x="968" y="168"/>
                </a:cubicBezTo>
                <a:cubicBezTo>
                  <a:pt x="962" y="169"/>
                  <a:pt x="962" y="169"/>
                  <a:pt x="962" y="169"/>
                </a:cubicBezTo>
                <a:cubicBezTo>
                  <a:pt x="965" y="157"/>
                  <a:pt x="965" y="157"/>
                  <a:pt x="965" y="157"/>
                </a:cubicBezTo>
                <a:cubicBezTo>
                  <a:pt x="952" y="166"/>
                  <a:pt x="952" y="166"/>
                  <a:pt x="952" y="166"/>
                </a:cubicBezTo>
                <a:cubicBezTo>
                  <a:pt x="965" y="157"/>
                  <a:pt x="965" y="157"/>
                  <a:pt x="965" y="157"/>
                </a:cubicBezTo>
                <a:cubicBezTo>
                  <a:pt x="968" y="156"/>
                  <a:pt x="968" y="156"/>
                  <a:pt x="968" y="156"/>
                </a:cubicBezTo>
                <a:cubicBezTo>
                  <a:pt x="968" y="63"/>
                  <a:pt x="968" y="63"/>
                  <a:pt x="968" y="63"/>
                </a:cubicBezTo>
                <a:cubicBezTo>
                  <a:pt x="965" y="63"/>
                  <a:pt x="965" y="63"/>
                  <a:pt x="965" y="63"/>
                </a:cubicBezTo>
                <a:cubicBezTo>
                  <a:pt x="949" y="63"/>
                  <a:pt x="949" y="63"/>
                  <a:pt x="949" y="63"/>
                </a:cubicBezTo>
                <a:cubicBezTo>
                  <a:pt x="927" y="63"/>
                  <a:pt x="927" y="63"/>
                  <a:pt x="927" y="63"/>
                </a:cubicBezTo>
                <a:cubicBezTo>
                  <a:pt x="927" y="57"/>
                  <a:pt x="927" y="57"/>
                  <a:pt x="927" y="57"/>
                </a:cubicBezTo>
                <a:cubicBezTo>
                  <a:pt x="921" y="57"/>
                  <a:pt x="921" y="57"/>
                  <a:pt x="921" y="57"/>
                </a:cubicBezTo>
                <a:cubicBezTo>
                  <a:pt x="922" y="60"/>
                  <a:pt x="923" y="61"/>
                  <a:pt x="923" y="62"/>
                </a:cubicBezTo>
                <a:cubicBezTo>
                  <a:pt x="924" y="63"/>
                  <a:pt x="925" y="64"/>
                  <a:pt x="927" y="66"/>
                </a:cubicBezTo>
                <a:cubicBezTo>
                  <a:pt x="924" y="66"/>
                  <a:pt x="924" y="66"/>
                  <a:pt x="924" y="66"/>
                </a:cubicBezTo>
                <a:cubicBezTo>
                  <a:pt x="924" y="66"/>
                  <a:pt x="924" y="66"/>
                  <a:pt x="924" y="66"/>
                </a:cubicBezTo>
                <a:cubicBezTo>
                  <a:pt x="911" y="69"/>
                  <a:pt x="911" y="69"/>
                  <a:pt x="911" y="69"/>
                </a:cubicBezTo>
                <a:cubicBezTo>
                  <a:pt x="911" y="63"/>
                  <a:pt x="911" y="63"/>
                  <a:pt x="911" y="63"/>
                </a:cubicBezTo>
                <a:cubicBezTo>
                  <a:pt x="908" y="69"/>
                  <a:pt x="908" y="69"/>
                  <a:pt x="908" y="69"/>
                </a:cubicBezTo>
                <a:cubicBezTo>
                  <a:pt x="908" y="69"/>
                  <a:pt x="908" y="69"/>
                  <a:pt x="908" y="69"/>
                </a:cubicBezTo>
                <a:cubicBezTo>
                  <a:pt x="911" y="63"/>
                  <a:pt x="911" y="63"/>
                  <a:pt x="911" y="63"/>
                </a:cubicBezTo>
                <a:cubicBezTo>
                  <a:pt x="905" y="63"/>
                  <a:pt x="905" y="63"/>
                  <a:pt x="905" y="63"/>
                </a:cubicBezTo>
                <a:cubicBezTo>
                  <a:pt x="905" y="72"/>
                  <a:pt x="905" y="72"/>
                  <a:pt x="905" y="72"/>
                </a:cubicBezTo>
                <a:cubicBezTo>
                  <a:pt x="894" y="72"/>
                  <a:pt x="894" y="72"/>
                  <a:pt x="894" y="72"/>
                </a:cubicBezTo>
                <a:cubicBezTo>
                  <a:pt x="894" y="72"/>
                  <a:pt x="894" y="72"/>
                  <a:pt x="894" y="72"/>
                </a:cubicBezTo>
                <a:cubicBezTo>
                  <a:pt x="892" y="72"/>
                  <a:pt x="892" y="72"/>
                  <a:pt x="892" y="72"/>
                </a:cubicBezTo>
                <a:cubicBezTo>
                  <a:pt x="867" y="72"/>
                  <a:pt x="867" y="72"/>
                  <a:pt x="867" y="72"/>
                </a:cubicBezTo>
                <a:cubicBezTo>
                  <a:pt x="864" y="74"/>
                  <a:pt x="864" y="74"/>
                  <a:pt x="864" y="74"/>
                </a:cubicBezTo>
                <a:cubicBezTo>
                  <a:pt x="867" y="72"/>
                  <a:pt x="867" y="72"/>
                  <a:pt x="867" y="72"/>
                </a:cubicBezTo>
                <a:cubicBezTo>
                  <a:pt x="855" y="70"/>
                  <a:pt x="855" y="70"/>
                  <a:pt x="855" y="70"/>
                </a:cubicBezTo>
                <a:cubicBezTo>
                  <a:pt x="867" y="72"/>
                  <a:pt x="867" y="72"/>
                  <a:pt x="867" y="72"/>
                </a:cubicBezTo>
                <a:cubicBezTo>
                  <a:pt x="892" y="72"/>
                  <a:pt x="892" y="72"/>
                  <a:pt x="892" y="72"/>
                </a:cubicBezTo>
                <a:cubicBezTo>
                  <a:pt x="878" y="63"/>
                  <a:pt x="878" y="63"/>
                  <a:pt x="878" y="63"/>
                </a:cubicBezTo>
                <a:cubicBezTo>
                  <a:pt x="873" y="60"/>
                  <a:pt x="873" y="60"/>
                  <a:pt x="873" y="60"/>
                </a:cubicBezTo>
                <a:cubicBezTo>
                  <a:pt x="853" y="60"/>
                  <a:pt x="850" y="54"/>
                  <a:pt x="832" y="54"/>
                </a:cubicBezTo>
                <a:moveTo>
                  <a:pt x="633" y="49"/>
                </a:moveTo>
                <a:cubicBezTo>
                  <a:pt x="625" y="52"/>
                  <a:pt x="625" y="52"/>
                  <a:pt x="625" y="52"/>
                </a:cubicBezTo>
                <a:cubicBezTo>
                  <a:pt x="636" y="54"/>
                  <a:pt x="636" y="54"/>
                  <a:pt x="636" y="54"/>
                </a:cubicBezTo>
                <a:cubicBezTo>
                  <a:pt x="633" y="49"/>
                  <a:pt x="633" y="49"/>
                  <a:pt x="633" y="49"/>
                </a:cubicBezTo>
                <a:moveTo>
                  <a:pt x="957" y="40"/>
                </a:moveTo>
                <a:cubicBezTo>
                  <a:pt x="954" y="43"/>
                  <a:pt x="954" y="43"/>
                  <a:pt x="954" y="43"/>
                </a:cubicBezTo>
                <a:cubicBezTo>
                  <a:pt x="957" y="43"/>
                  <a:pt x="957" y="43"/>
                  <a:pt x="957" y="43"/>
                </a:cubicBezTo>
                <a:cubicBezTo>
                  <a:pt x="957" y="40"/>
                  <a:pt x="957" y="40"/>
                  <a:pt x="957" y="40"/>
                </a:cubicBezTo>
                <a:moveTo>
                  <a:pt x="943" y="43"/>
                </a:moveTo>
                <a:cubicBezTo>
                  <a:pt x="943" y="43"/>
                  <a:pt x="943" y="43"/>
                  <a:pt x="943" y="43"/>
                </a:cubicBezTo>
                <a:moveTo>
                  <a:pt x="957" y="34"/>
                </a:moveTo>
                <a:cubicBezTo>
                  <a:pt x="954" y="37"/>
                  <a:pt x="954" y="37"/>
                  <a:pt x="954" y="37"/>
                </a:cubicBezTo>
                <a:cubicBezTo>
                  <a:pt x="951" y="40"/>
                  <a:pt x="951" y="40"/>
                  <a:pt x="951" y="40"/>
                </a:cubicBezTo>
                <a:cubicBezTo>
                  <a:pt x="943" y="43"/>
                  <a:pt x="943" y="43"/>
                  <a:pt x="943" y="43"/>
                </a:cubicBezTo>
                <a:cubicBezTo>
                  <a:pt x="935" y="46"/>
                  <a:pt x="935" y="46"/>
                  <a:pt x="935" y="46"/>
                </a:cubicBezTo>
                <a:cubicBezTo>
                  <a:pt x="935" y="51"/>
                  <a:pt x="935" y="51"/>
                  <a:pt x="935" y="51"/>
                </a:cubicBezTo>
                <a:cubicBezTo>
                  <a:pt x="946" y="54"/>
                  <a:pt x="946" y="54"/>
                  <a:pt x="946" y="54"/>
                </a:cubicBezTo>
                <a:cubicBezTo>
                  <a:pt x="941" y="48"/>
                  <a:pt x="941" y="48"/>
                  <a:pt x="941" y="48"/>
                </a:cubicBezTo>
                <a:cubicBezTo>
                  <a:pt x="946" y="54"/>
                  <a:pt x="946" y="54"/>
                  <a:pt x="946" y="54"/>
                </a:cubicBezTo>
                <a:cubicBezTo>
                  <a:pt x="954" y="54"/>
                  <a:pt x="954" y="54"/>
                  <a:pt x="954" y="54"/>
                </a:cubicBezTo>
                <a:cubicBezTo>
                  <a:pt x="951" y="49"/>
                  <a:pt x="951" y="49"/>
                  <a:pt x="951" y="49"/>
                </a:cubicBezTo>
                <a:cubicBezTo>
                  <a:pt x="951" y="46"/>
                  <a:pt x="951" y="46"/>
                  <a:pt x="951" y="46"/>
                </a:cubicBezTo>
                <a:cubicBezTo>
                  <a:pt x="954" y="43"/>
                  <a:pt x="954" y="43"/>
                  <a:pt x="954" y="43"/>
                </a:cubicBezTo>
                <a:cubicBezTo>
                  <a:pt x="957" y="40"/>
                  <a:pt x="957" y="40"/>
                  <a:pt x="957" y="40"/>
                </a:cubicBezTo>
                <a:cubicBezTo>
                  <a:pt x="965" y="37"/>
                  <a:pt x="965" y="37"/>
                  <a:pt x="965" y="37"/>
                </a:cubicBezTo>
                <a:cubicBezTo>
                  <a:pt x="957" y="34"/>
                  <a:pt x="957" y="34"/>
                  <a:pt x="957" y="34"/>
                </a:cubicBezTo>
                <a:moveTo>
                  <a:pt x="957" y="34"/>
                </a:moveTo>
                <a:cubicBezTo>
                  <a:pt x="954" y="37"/>
                  <a:pt x="954" y="37"/>
                  <a:pt x="954" y="37"/>
                </a:cubicBezTo>
                <a:cubicBezTo>
                  <a:pt x="951" y="40"/>
                  <a:pt x="951" y="40"/>
                  <a:pt x="951" y="40"/>
                </a:cubicBezTo>
                <a:cubicBezTo>
                  <a:pt x="954" y="37"/>
                  <a:pt x="954" y="37"/>
                  <a:pt x="954" y="37"/>
                </a:cubicBezTo>
                <a:cubicBezTo>
                  <a:pt x="957" y="34"/>
                  <a:pt x="957" y="34"/>
                  <a:pt x="957" y="34"/>
                </a:cubicBezTo>
                <a:moveTo>
                  <a:pt x="968" y="32"/>
                </a:moveTo>
                <a:cubicBezTo>
                  <a:pt x="957" y="34"/>
                  <a:pt x="957" y="34"/>
                  <a:pt x="957" y="34"/>
                </a:cubicBezTo>
                <a:cubicBezTo>
                  <a:pt x="965" y="37"/>
                  <a:pt x="965" y="37"/>
                  <a:pt x="965" y="37"/>
                </a:cubicBezTo>
                <a:cubicBezTo>
                  <a:pt x="968" y="37"/>
                  <a:pt x="968" y="37"/>
                  <a:pt x="968" y="37"/>
                </a:cubicBezTo>
                <a:cubicBezTo>
                  <a:pt x="968" y="32"/>
                  <a:pt x="968" y="32"/>
                  <a:pt x="968" y="32"/>
                </a:cubicBezTo>
                <a:moveTo>
                  <a:pt x="642" y="23"/>
                </a:moveTo>
                <a:cubicBezTo>
                  <a:pt x="642" y="23"/>
                  <a:pt x="642" y="23"/>
                  <a:pt x="642" y="23"/>
                </a:cubicBezTo>
                <a:moveTo>
                  <a:pt x="819" y="20"/>
                </a:moveTo>
                <a:cubicBezTo>
                  <a:pt x="819" y="20"/>
                  <a:pt x="818" y="20"/>
                  <a:pt x="817" y="20"/>
                </a:cubicBezTo>
                <a:cubicBezTo>
                  <a:pt x="816" y="20"/>
                  <a:pt x="814" y="20"/>
                  <a:pt x="812" y="20"/>
                </a:cubicBezTo>
                <a:cubicBezTo>
                  <a:pt x="812" y="20"/>
                  <a:pt x="811" y="20"/>
                  <a:pt x="810" y="20"/>
                </a:cubicBezTo>
                <a:cubicBezTo>
                  <a:pt x="810" y="26"/>
                  <a:pt x="810" y="26"/>
                  <a:pt x="810" y="26"/>
                </a:cubicBezTo>
                <a:cubicBezTo>
                  <a:pt x="824" y="26"/>
                  <a:pt x="824" y="26"/>
                  <a:pt x="824" y="26"/>
                </a:cubicBezTo>
                <a:cubicBezTo>
                  <a:pt x="820" y="21"/>
                  <a:pt x="821" y="20"/>
                  <a:pt x="819" y="20"/>
                </a:cubicBezTo>
                <a:moveTo>
                  <a:pt x="794" y="20"/>
                </a:moveTo>
                <a:cubicBezTo>
                  <a:pt x="794" y="20"/>
                  <a:pt x="794" y="20"/>
                  <a:pt x="794" y="20"/>
                </a:cubicBezTo>
                <a:moveTo>
                  <a:pt x="796" y="15"/>
                </a:moveTo>
                <a:cubicBezTo>
                  <a:pt x="791" y="15"/>
                  <a:pt x="791" y="15"/>
                  <a:pt x="791" y="15"/>
                </a:cubicBezTo>
                <a:cubicBezTo>
                  <a:pt x="775" y="20"/>
                  <a:pt x="775" y="20"/>
                  <a:pt x="775" y="20"/>
                </a:cubicBezTo>
                <a:cubicBezTo>
                  <a:pt x="780" y="23"/>
                  <a:pt x="780" y="23"/>
                  <a:pt x="780" y="23"/>
                </a:cubicBezTo>
                <a:cubicBezTo>
                  <a:pt x="788" y="20"/>
                  <a:pt x="788" y="20"/>
                  <a:pt x="788" y="20"/>
                </a:cubicBezTo>
                <a:cubicBezTo>
                  <a:pt x="794" y="20"/>
                  <a:pt x="794" y="20"/>
                  <a:pt x="794" y="20"/>
                </a:cubicBezTo>
                <a:cubicBezTo>
                  <a:pt x="788" y="20"/>
                  <a:pt x="788" y="20"/>
                  <a:pt x="788" y="20"/>
                </a:cubicBezTo>
                <a:cubicBezTo>
                  <a:pt x="785" y="26"/>
                  <a:pt x="785" y="26"/>
                  <a:pt x="785" y="26"/>
                </a:cubicBezTo>
                <a:cubicBezTo>
                  <a:pt x="788" y="29"/>
                  <a:pt x="788" y="29"/>
                  <a:pt x="788" y="29"/>
                </a:cubicBezTo>
                <a:cubicBezTo>
                  <a:pt x="791" y="29"/>
                  <a:pt x="791" y="29"/>
                  <a:pt x="791" y="29"/>
                </a:cubicBezTo>
                <a:cubicBezTo>
                  <a:pt x="796" y="29"/>
                  <a:pt x="796" y="29"/>
                  <a:pt x="796" y="29"/>
                </a:cubicBezTo>
                <a:cubicBezTo>
                  <a:pt x="799" y="23"/>
                  <a:pt x="799" y="23"/>
                  <a:pt x="799" y="23"/>
                </a:cubicBezTo>
                <a:cubicBezTo>
                  <a:pt x="802" y="23"/>
                  <a:pt x="802" y="23"/>
                  <a:pt x="802" y="23"/>
                </a:cubicBezTo>
                <a:cubicBezTo>
                  <a:pt x="805" y="20"/>
                  <a:pt x="805" y="20"/>
                  <a:pt x="805" y="20"/>
                </a:cubicBezTo>
                <a:cubicBezTo>
                  <a:pt x="802" y="23"/>
                  <a:pt x="802" y="23"/>
                  <a:pt x="802" y="23"/>
                </a:cubicBezTo>
                <a:cubicBezTo>
                  <a:pt x="805" y="20"/>
                  <a:pt x="805" y="20"/>
                  <a:pt x="805" y="20"/>
                </a:cubicBezTo>
                <a:cubicBezTo>
                  <a:pt x="796" y="17"/>
                  <a:pt x="796" y="17"/>
                  <a:pt x="796" y="17"/>
                </a:cubicBezTo>
                <a:cubicBezTo>
                  <a:pt x="794" y="20"/>
                  <a:pt x="794" y="20"/>
                  <a:pt x="794" y="20"/>
                </a:cubicBezTo>
                <a:cubicBezTo>
                  <a:pt x="796" y="17"/>
                  <a:pt x="796" y="17"/>
                  <a:pt x="796" y="17"/>
                </a:cubicBezTo>
                <a:cubicBezTo>
                  <a:pt x="796" y="15"/>
                  <a:pt x="796" y="15"/>
                  <a:pt x="796" y="15"/>
                </a:cubicBezTo>
                <a:moveTo>
                  <a:pt x="834" y="12"/>
                </a:moveTo>
                <a:cubicBezTo>
                  <a:pt x="810" y="12"/>
                  <a:pt x="810" y="12"/>
                  <a:pt x="810" y="12"/>
                </a:cubicBezTo>
                <a:cubicBezTo>
                  <a:pt x="803" y="12"/>
                  <a:pt x="803" y="13"/>
                  <a:pt x="796" y="15"/>
                </a:cubicBezTo>
                <a:cubicBezTo>
                  <a:pt x="796" y="17"/>
                  <a:pt x="796" y="17"/>
                  <a:pt x="796" y="17"/>
                </a:cubicBezTo>
                <a:cubicBezTo>
                  <a:pt x="805" y="20"/>
                  <a:pt x="805" y="20"/>
                  <a:pt x="805" y="20"/>
                </a:cubicBezTo>
                <a:cubicBezTo>
                  <a:pt x="810" y="17"/>
                  <a:pt x="810" y="17"/>
                  <a:pt x="810" y="17"/>
                </a:cubicBezTo>
                <a:cubicBezTo>
                  <a:pt x="815" y="17"/>
                  <a:pt x="815" y="17"/>
                  <a:pt x="815" y="17"/>
                </a:cubicBezTo>
                <a:cubicBezTo>
                  <a:pt x="815" y="17"/>
                  <a:pt x="815" y="17"/>
                  <a:pt x="815" y="17"/>
                </a:cubicBezTo>
                <a:cubicBezTo>
                  <a:pt x="815" y="17"/>
                  <a:pt x="815" y="17"/>
                  <a:pt x="815" y="17"/>
                </a:cubicBezTo>
                <a:cubicBezTo>
                  <a:pt x="832" y="17"/>
                  <a:pt x="832" y="17"/>
                  <a:pt x="832" y="17"/>
                </a:cubicBezTo>
                <a:cubicBezTo>
                  <a:pt x="832" y="17"/>
                  <a:pt x="832" y="17"/>
                  <a:pt x="832" y="17"/>
                </a:cubicBezTo>
                <a:cubicBezTo>
                  <a:pt x="832" y="17"/>
                  <a:pt x="832" y="17"/>
                  <a:pt x="832" y="17"/>
                </a:cubicBezTo>
                <a:cubicBezTo>
                  <a:pt x="834" y="12"/>
                  <a:pt x="834" y="12"/>
                  <a:pt x="834" y="12"/>
                </a:cubicBezTo>
                <a:moveTo>
                  <a:pt x="578" y="71"/>
                </a:moveTo>
                <a:cubicBezTo>
                  <a:pt x="578" y="71"/>
                  <a:pt x="578" y="71"/>
                  <a:pt x="578" y="71"/>
                </a:cubicBezTo>
                <a:cubicBezTo>
                  <a:pt x="578" y="71"/>
                  <a:pt x="578" y="71"/>
                  <a:pt x="578" y="71"/>
                </a:cubicBezTo>
                <a:cubicBezTo>
                  <a:pt x="578" y="71"/>
                  <a:pt x="578" y="71"/>
                  <a:pt x="578" y="71"/>
                </a:cubicBezTo>
                <a:moveTo>
                  <a:pt x="578" y="71"/>
                </a:moveTo>
                <a:cubicBezTo>
                  <a:pt x="578" y="71"/>
                  <a:pt x="577" y="71"/>
                  <a:pt x="577" y="71"/>
                </a:cubicBezTo>
                <a:cubicBezTo>
                  <a:pt x="577" y="71"/>
                  <a:pt x="578" y="71"/>
                  <a:pt x="578" y="71"/>
                </a:cubicBezTo>
                <a:moveTo>
                  <a:pt x="576" y="71"/>
                </a:moveTo>
                <a:cubicBezTo>
                  <a:pt x="576" y="71"/>
                  <a:pt x="576" y="71"/>
                  <a:pt x="576" y="71"/>
                </a:cubicBezTo>
                <a:cubicBezTo>
                  <a:pt x="576" y="71"/>
                  <a:pt x="576" y="71"/>
                  <a:pt x="576" y="71"/>
                </a:cubicBezTo>
                <a:cubicBezTo>
                  <a:pt x="576" y="71"/>
                  <a:pt x="576" y="71"/>
                  <a:pt x="576" y="71"/>
                </a:cubicBezTo>
                <a:cubicBezTo>
                  <a:pt x="576" y="71"/>
                  <a:pt x="576" y="71"/>
                  <a:pt x="576" y="71"/>
                </a:cubicBezTo>
                <a:moveTo>
                  <a:pt x="575" y="71"/>
                </a:moveTo>
                <a:cubicBezTo>
                  <a:pt x="575" y="71"/>
                  <a:pt x="575" y="71"/>
                  <a:pt x="575" y="71"/>
                </a:cubicBezTo>
                <a:cubicBezTo>
                  <a:pt x="575" y="71"/>
                  <a:pt x="575" y="71"/>
                  <a:pt x="575" y="71"/>
                </a:cubicBezTo>
                <a:moveTo>
                  <a:pt x="574" y="71"/>
                </a:moveTo>
                <a:cubicBezTo>
                  <a:pt x="575" y="71"/>
                  <a:pt x="575" y="71"/>
                  <a:pt x="575" y="71"/>
                </a:cubicBezTo>
                <a:cubicBezTo>
                  <a:pt x="575" y="71"/>
                  <a:pt x="575" y="71"/>
                  <a:pt x="575" y="71"/>
                </a:cubicBezTo>
                <a:cubicBezTo>
                  <a:pt x="575" y="71"/>
                  <a:pt x="575" y="71"/>
                  <a:pt x="574" y="71"/>
                </a:cubicBezTo>
                <a:moveTo>
                  <a:pt x="522" y="60"/>
                </a:moveTo>
                <a:cubicBezTo>
                  <a:pt x="522" y="60"/>
                  <a:pt x="522" y="60"/>
                  <a:pt x="522" y="60"/>
                </a:cubicBezTo>
                <a:moveTo>
                  <a:pt x="612" y="52"/>
                </a:moveTo>
                <a:cubicBezTo>
                  <a:pt x="612" y="52"/>
                  <a:pt x="612" y="52"/>
                  <a:pt x="612" y="52"/>
                </a:cubicBezTo>
                <a:cubicBezTo>
                  <a:pt x="617" y="52"/>
                  <a:pt x="617" y="52"/>
                  <a:pt x="617" y="52"/>
                </a:cubicBezTo>
                <a:cubicBezTo>
                  <a:pt x="617" y="57"/>
                  <a:pt x="617" y="57"/>
                  <a:pt x="617" y="57"/>
                </a:cubicBezTo>
                <a:cubicBezTo>
                  <a:pt x="617" y="52"/>
                  <a:pt x="617" y="52"/>
                  <a:pt x="617" y="52"/>
                </a:cubicBezTo>
                <a:cubicBezTo>
                  <a:pt x="612" y="52"/>
                  <a:pt x="612" y="52"/>
                  <a:pt x="612" y="52"/>
                </a:cubicBezTo>
                <a:moveTo>
                  <a:pt x="608" y="55"/>
                </a:moveTo>
                <a:cubicBezTo>
                  <a:pt x="608" y="55"/>
                  <a:pt x="608" y="55"/>
                  <a:pt x="608" y="55"/>
                </a:cubicBezTo>
                <a:cubicBezTo>
                  <a:pt x="609" y="55"/>
                  <a:pt x="609" y="55"/>
                  <a:pt x="609" y="55"/>
                </a:cubicBezTo>
                <a:cubicBezTo>
                  <a:pt x="609" y="55"/>
                  <a:pt x="609" y="55"/>
                  <a:pt x="609" y="55"/>
                </a:cubicBezTo>
                <a:cubicBezTo>
                  <a:pt x="609" y="55"/>
                  <a:pt x="609" y="55"/>
                  <a:pt x="609" y="55"/>
                </a:cubicBezTo>
                <a:cubicBezTo>
                  <a:pt x="612" y="49"/>
                  <a:pt x="611" y="49"/>
                  <a:pt x="614" y="48"/>
                </a:cubicBezTo>
                <a:cubicBezTo>
                  <a:pt x="614" y="48"/>
                  <a:pt x="614" y="48"/>
                  <a:pt x="614" y="48"/>
                </a:cubicBezTo>
                <a:cubicBezTo>
                  <a:pt x="615" y="48"/>
                  <a:pt x="618" y="49"/>
                  <a:pt x="623" y="49"/>
                </a:cubicBezTo>
                <a:cubicBezTo>
                  <a:pt x="623" y="49"/>
                  <a:pt x="623" y="49"/>
                  <a:pt x="623" y="49"/>
                </a:cubicBezTo>
                <a:cubicBezTo>
                  <a:pt x="618" y="49"/>
                  <a:pt x="615" y="48"/>
                  <a:pt x="614" y="48"/>
                </a:cubicBezTo>
                <a:cubicBezTo>
                  <a:pt x="614" y="48"/>
                  <a:pt x="614" y="48"/>
                  <a:pt x="614" y="48"/>
                </a:cubicBezTo>
                <a:cubicBezTo>
                  <a:pt x="611" y="49"/>
                  <a:pt x="612" y="49"/>
                  <a:pt x="609" y="55"/>
                </a:cubicBezTo>
                <a:cubicBezTo>
                  <a:pt x="609" y="55"/>
                  <a:pt x="609" y="55"/>
                  <a:pt x="609" y="55"/>
                </a:cubicBezTo>
                <a:cubicBezTo>
                  <a:pt x="609" y="55"/>
                  <a:pt x="609" y="55"/>
                  <a:pt x="609" y="55"/>
                </a:cubicBezTo>
                <a:cubicBezTo>
                  <a:pt x="609" y="55"/>
                  <a:pt x="609" y="55"/>
                  <a:pt x="608" y="55"/>
                </a:cubicBezTo>
                <a:moveTo>
                  <a:pt x="623" y="46"/>
                </a:moveTo>
                <a:cubicBezTo>
                  <a:pt x="623" y="46"/>
                  <a:pt x="623" y="46"/>
                  <a:pt x="623" y="46"/>
                </a:cubicBezTo>
                <a:moveTo>
                  <a:pt x="628" y="40"/>
                </a:moveTo>
                <a:cubicBezTo>
                  <a:pt x="628" y="40"/>
                  <a:pt x="628" y="40"/>
                  <a:pt x="628" y="40"/>
                </a:cubicBezTo>
                <a:moveTo>
                  <a:pt x="636" y="37"/>
                </a:moveTo>
                <a:cubicBezTo>
                  <a:pt x="636" y="37"/>
                  <a:pt x="636" y="37"/>
                  <a:pt x="636" y="37"/>
                </a:cubicBezTo>
                <a:cubicBezTo>
                  <a:pt x="636" y="43"/>
                  <a:pt x="636" y="43"/>
                  <a:pt x="636" y="43"/>
                </a:cubicBezTo>
                <a:cubicBezTo>
                  <a:pt x="636" y="37"/>
                  <a:pt x="636" y="37"/>
                  <a:pt x="636" y="37"/>
                </a:cubicBezTo>
                <a:cubicBezTo>
                  <a:pt x="633" y="40"/>
                  <a:pt x="633" y="40"/>
                  <a:pt x="633" y="40"/>
                </a:cubicBezTo>
                <a:cubicBezTo>
                  <a:pt x="628" y="40"/>
                  <a:pt x="628" y="40"/>
                  <a:pt x="628" y="40"/>
                </a:cubicBezTo>
                <a:cubicBezTo>
                  <a:pt x="614" y="40"/>
                  <a:pt x="614" y="40"/>
                  <a:pt x="614" y="40"/>
                </a:cubicBezTo>
                <a:cubicBezTo>
                  <a:pt x="628" y="40"/>
                  <a:pt x="628" y="40"/>
                  <a:pt x="628" y="40"/>
                </a:cubicBezTo>
                <a:cubicBezTo>
                  <a:pt x="633" y="40"/>
                  <a:pt x="633" y="40"/>
                  <a:pt x="633" y="40"/>
                </a:cubicBezTo>
                <a:cubicBezTo>
                  <a:pt x="636" y="37"/>
                  <a:pt x="636" y="37"/>
                  <a:pt x="636" y="37"/>
                </a:cubicBezTo>
                <a:moveTo>
                  <a:pt x="636" y="20"/>
                </a:moveTo>
                <a:cubicBezTo>
                  <a:pt x="636" y="20"/>
                  <a:pt x="636" y="20"/>
                  <a:pt x="636" y="20"/>
                </a:cubicBezTo>
                <a:cubicBezTo>
                  <a:pt x="642" y="15"/>
                  <a:pt x="642" y="15"/>
                  <a:pt x="642" y="15"/>
                </a:cubicBezTo>
                <a:cubicBezTo>
                  <a:pt x="636" y="20"/>
                  <a:pt x="636" y="20"/>
                  <a:pt x="636" y="20"/>
                </a:cubicBezTo>
                <a:moveTo>
                  <a:pt x="628" y="12"/>
                </a:moveTo>
                <a:cubicBezTo>
                  <a:pt x="633" y="12"/>
                  <a:pt x="633" y="12"/>
                  <a:pt x="633" y="12"/>
                </a:cubicBezTo>
                <a:cubicBezTo>
                  <a:pt x="636" y="12"/>
                  <a:pt x="636" y="12"/>
                  <a:pt x="636" y="12"/>
                </a:cubicBezTo>
                <a:cubicBezTo>
                  <a:pt x="633" y="12"/>
                  <a:pt x="633" y="12"/>
                  <a:pt x="633" y="12"/>
                </a:cubicBezTo>
                <a:cubicBezTo>
                  <a:pt x="628" y="12"/>
                  <a:pt x="628" y="12"/>
                  <a:pt x="628" y="12"/>
                </a:cubicBezTo>
                <a:moveTo>
                  <a:pt x="614" y="9"/>
                </a:moveTo>
                <a:cubicBezTo>
                  <a:pt x="625" y="9"/>
                  <a:pt x="625" y="9"/>
                  <a:pt x="625" y="9"/>
                </a:cubicBezTo>
                <a:cubicBezTo>
                  <a:pt x="634" y="7"/>
                  <a:pt x="634" y="7"/>
                  <a:pt x="634" y="7"/>
                </a:cubicBezTo>
                <a:cubicBezTo>
                  <a:pt x="625" y="9"/>
                  <a:pt x="625" y="9"/>
                  <a:pt x="625" y="9"/>
                </a:cubicBezTo>
                <a:cubicBezTo>
                  <a:pt x="614" y="9"/>
                  <a:pt x="614" y="9"/>
                  <a:pt x="614" y="9"/>
                </a:cubicBezTo>
                <a:moveTo>
                  <a:pt x="634" y="7"/>
                </a:moveTo>
                <a:cubicBezTo>
                  <a:pt x="634" y="7"/>
                  <a:pt x="634" y="7"/>
                  <a:pt x="634" y="7"/>
                </a:cubicBezTo>
                <a:moveTo>
                  <a:pt x="593" y="9"/>
                </a:moveTo>
                <a:cubicBezTo>
                  <a:pt x="596" y="3"/>
                  <a:pt x="596" y="3"/>
                  <a:pt x="596" y="3"/>
                </a:cubicBezTo>
                <a:cubicBezTo>
                  <a:pt x="593" y="9"/>
                  <a:pt x="593" y="9"/>
                  <a:pt x="593" y="9"/>
                </a:cubicBezTo>
                <a:moveTo>
                  <a:pt x="620" y="0"/>
                </a:moveTo>
                <a:cubicBezTo>
                  <a:pt x="623" y="6"/>
                  <a:pt x="623" y="6"/>
                  <a:pt x="623" y="6"/>
                </a:cubicBezTo>
                <a:cubicBezTo>
                  <a:pt x="620" y="0"/>
                  <a:pt x="620" y="0"/>
                  <a:pt x="620" y="0"/>
                </a:cubicBezTo>
                <a:cubicBezTo>
                  <a:pt x="574" y="3"/>
                  <a:pt x="574" y="3"/>
                  <a:pt x="574" y="3"/>
                </a:cubicBezTo>
                <a:cubicBezTo>
                  <a:pt x="549" y="3"/>
                  <a:pt x="549" y="3"/>
                  <a:pt x="549" y="3"/>
                </a:cubicBezTo>
                <a:cubicBezTo>
                  <a:pt x="546" y="6"/>
                  <a:pt x="546" y="6"/>
                  <a:pt x="546" y="6"/>
                </a:cubicBezTo>
                <a:cubicBezTo>
                  <a:pt x="541" y="6"/>
                  <a:pt x="541" y="6"/>
                  <a:pt x="541" y="6"/>
                </a:cubicBezTo>
                <a:cubicBezTo>
                  <a:pt x="536" y="6"/>
                  <a:pt x="523" y="9"/>
                  <a:pt x="515" y="9"/>
                </a:cubicBezTo>
                <a:cubicBezTo>
                  <a:pt x="515" y="9"/>
                  <a:pt x="515" y="9"/>
                  <a:pt x="515" y="9"/>
                </a:cubicBezTo>
                <a:cubicBezTo>
                  <a:pt x="523" y="9"/>
                  <a:pt x="536" y="6"/>
                  <a:pt x="541" y="6"/>
                </a:cubicBezTo>
                <a:cubicBezTo>
                  <a:pt x="546" y="6"/>
                  <a:pt x="546" y="6"/>
                  <a:pt x="546" y="6"/>
                </a:cubicBezTo>
                <a:cubicBezTo>
                  <a:pt x="549" y="3"/>
                  <a:pt x="549" y="3"/>
                  <a:pt x="549" y="3"/>
                </a:cubicBezTo>
                <a:cubicBezTo>
                  <a:pt x="546" y="6"/>
                  <a:pt x="546" y="6"/>
                  <a:pt x="546" y="6"/>
                </a:cubicBezTo>
                <a:cubicBezTo>
                  <a:pt x="541" y="6"/>
                  <a:pt x="541" y="6"/>
                  <a:pt x="541" y="6"/>
                </a:cubicBezTo>
                <a:cubicBezTo>
                  <a:pt x="541" y="4"/>
                  <a:pt x="538" y="3"/>
                  <a:pt x="534" y="3"/>
                </a:cubicBezTo>
                <a:cubicBezTo>
                  <a:pt x="526" y="3"/>
                  <a:pt x="513" y="6"/>
                  <a:pt x="508" y="6"/>
                </a:cubicBezTo>
                <a:cubicBezTo>
                  <a:pt x="508" y="8"/>
                  <a:pt x="511" y="9"/>
                  <a:pt x="515" y="9"/>
                </a:cubicBezTo>
                <a:cubicBezTo>
                  <a:pt x="511" y="9"/>
                  <a:pt x="508" y="8"/>
                  <a:pt x="508" y="6"/>
                </a:cubicBezTo>
                <a:cubicBezTo>
                  <a:pt x="498" y="6"/>
                  <a:pt x="498" y="6"/>
                  <a:pt x="498" y="6"/>
                </a:cubicBezTo>
                <a:cubicBezTo>
                  <a:pt x="483" y="8"/>
                  <a:pt x="483" y="8"/>
                  <a:pt x="483" y="8"/>
                </a:cubicBezTo>
                <a:cubicBezTo>
                  <a:pt x="498" y="6"/>
                  <a:pt x="498" y="6"/>
                  <a:pt x="498" y="6"/>
                </a:cubicBezTo>
                <a:cubicBezTo>
                  <a:pt x="483" y="8"/>
                  <a:pt x="483" y="8"/>
                  <a:pt x="483" y="8"/>
                </a:cubicBezTo>
                <a:cubicBezTo>
                  <a:pt x="483" y="30"/>
                  <a:pt x="483" y="30"/>
                  <a:pt x="483" y="30"/>
                </a:cubicBezTo>
                <a:cubicBezTo>
                  <a:pt x="484" y="30"/>
                  <a:pt x="485" y="31"/>
                  <a:pt x="486" y="31"/>
                </a:cubicBezTo>
                <a:cubicBezTo>
                  <a:pt x="485" y="31"/>
                  <a:pt x="484" y="30"/>
                  <a:pt x="483" y="30"/>
                </a:cubicBezTo>
                <a:cubicBezTo>
                  <a:pt x="483" y="32"/>
                  <a:pt x="483" y="32"/>
                  <a:pt x="483" y="32"/>
                </a:cubicBezTo>
                <a:cubicBezTo>
                  <a:pt x="485" y="32"/>
                  <a:pt x="486" y="32"/>
                  <a:pt x="487" y="32"/>
                </a:cubicBezTo>
                <a:cubicBezTo>
                  <a:pt x="487" y="32"/>
                  <a:pt x="486" y="31"/>
                  <a:pt x="486" y="31"/>
                </a:cubicBezTo>
                <a:cubicBezTo>
                  <a:pt x="486" y="31"/>
                  <a:pt x="487" y="32"/>
                  <a:pt x="487" y="32"/>
                </a:cubicBezTo>
                <a:cubicBezTo>
                  <a:pt x="498" y="37"/>
                  <a:pt x="498" y="37"/>
                  <a:pt x="498" y="37"/>
                </a:cubicBezTo>
                <a:cubicBezTo>
                  <a:pt x="500" y="40"/>
                  <a:pt x="500" y="40"/>
                  <a:pt x="500" y="40"/>
                </a:cubicBezTo>
                <a:cubicBezTo>
                  <a:pt x="503" y="43"/>
                  <a:pt x="503" y="43"/>
                  <a:pt x="503" y="43"/>
                </a:cubicBezTo>
                <a:cubicBezTo>
                  <a:pt x="503" y="49"/>
                  <a:pt x="503" y="49"/>
                  <a:pt x="503" y="49"/>
                </a:cubicBezTo>
                <a:cubicBezTo>
                  <a:pt x="506" y="52"/>
                  <a:pt x="506" y="52"/>
                  <a:pt x="506" y="52"/>
                </a:cubicBezTo>
                <a:cubicBezTo>
                  <a:pt x="517" y="52"/>
                  <a:pt x="517" y="52"/>
                  <a:pt x="517" y="52"/>
                </a:cubicBezTo>
                <a:cubicBezTo>
                  <a:pt x="522" y="55"/>
                  <a:pt x="522" y="55"/>
                  <a:pt x="522" y="55"/>
                </a:cubicBezTo>
                <a:cubicBezTo>
                  <a:pt x="522" y="60"/>
                  <a:pt x="522" y="60"/>
                  <a:pt x="522" y="60"/>
                </a:cubicBezTo>
                <a:cubicBezTo>
                  <a:pt x="519" y="60"/>
                  <a:pt x="519" y="60"/>
                  <a:pt x="519" y="60"/>
                </a:cubicBezTo>
                <a:cubicBezTo>
                  <a:pt x="519" y="66"/>
                  <a:pt x="519" y="66"/>
                  <a:pt x="519" y="66"/>
                </a:cubicBezTo>
                <a:cubicBezTo>
                  <a:pt x="511" y="66"/>
                  <a:pt x="511" y="66"/>
                  <a:pt x="511" y="66"/>
                </a:cubicBezTo>
                <a:cubicBezTo>
                  <a:pt x="514" y="74"/>
                  <a:pt x="514" y="74"/>
                  <a:pt x="514" y="74"/>
                </a:cubicBezTo>
                <a:cubicBezTo>
                  <a:pt x="517" y="77"/>
                  <a:pt x="517" y="77"/>
                  <a:pt x="517" y="77"/>
                </a:cubicBezTo>
                <a:cubicBezTo>
                  <a:pt x="519" y="77"/>
                  <a:pt x="519" y="77"/>
                  <a:pt x="519" y="77"/>
                </a:cubicBezTo>
                <a:cubicBezTo>
                  <a:pt x="519" y="72"/>
                  <a:pt x="519" y="72"/>
                  <a:pt x="519" y="72"/>
                </a:cubicBezTo>
                <a:cubicBezTo>
                  <a:pt x="514" y="69"/>
                  <a:pt x="514" y="69"/>
                  <a:pt x="514" y="69"/>
                </a:cubicBezTo>
                <a:cubicBezTo>
                  <a:pt x="519" y="72"/>
                  <a:pt x="519" y="72"/>
                  <a:pt x="519" y="72"/>
                </a:cubicBezTo>
                <a:cubicBezTo>
                  <a:pt x="519" y="77"/>
                  <a:pt x="519" y="77"/>
                  <a:pt x="519" y="77"/>
                </a:cubicBezTo>
                <a:cubicBezTo>
                  <a:pt x="525" y="77"/>
                  <a:pt x="525" y="77"/>
                  <a:pt x="525" y="77"/>
                </a:cubicBezTo>
                <a:cubicBezTo>
                  <a:pt x="519" y="77"/>
                  <a:pt x="519" y="77"/>
                  <a:pt x="519" y="77"/>
                </a:cubicBezTo>
                <a:cubicBezTo>
                  <a:pt x="517" y="77"/>
                  <a:pt x="517" y="77"/>
                  <a:pt x="517" y="77"/>
                </a:cubicBezTo>
                <a:cubicBezTo>
                  <a:pt x="523" y="91"/>
                  <a:pt x="520" y="87"/>
                  <a:pt x="533" y="94"/>
                </a:cubicBezTo>
                <a:cubicBezTo>
                  <a:pt x="522" y="85"/>
                  <a:pt x="522" y="85"/>
                  <a:pt x="522" y="85"/>
                </a:cubicBezTo>
                <a:cubicBezTo>
                  <a:pt x="533" y="94"/>
                  <a:pt x="533" y="94"/>
                  <a:pt x="533" y="94"/>
                </a:cubicBezTo>
                <a:cubicBezTo>
                  <a:pt x="549" y="97"/>
                  <a:pt x="549" y="97"/>
                  <a:pt x="549" y="97"/>
                </a:cubicBezTo>
                <a:cubicBezTo>
                  <a:pt x="557" y="86"/>
                  <a:pt x="557" y="86"/>
                  <a:pt x="557" y="86"/>
                </a:cubicBezTo>
                <a:cubicBezTo>
                  <a:pt x="565" y="74"/>
                  <a:pt x="565" y="74"/>
                  <a:pt x="565" y="74"/>
                </a:cubicBezTo>
                <a:cubicBezTo>
                  <a:pt x="571" y="74"/>
                  <a:pt x="571" y="74"/>
                  <a:pt x="571" y="74"/>
                </a:cubicBezTo>
                <a:cubicBezTo>
                  <a:pt x="571" y="74"/>
                  <a:pt x="571" y="74"/>
                  <a:pt x="571" y="74"/>
                </a:cubicBezTo>
                <a:cubicBezTo>
                  <a:pt x="571" y="74"/>
                  <a:pt x="571" y="74"/>
                  <a:pt x="571" y="74"/>
                </a:cubicBezTo>
                <a:cubicBezTo>
                  <a:pt x="582" y="75"/>
                  <a:pt x="582" y="75"/>
                  <a:pt x="582" y="75"/>
                </a:cubicBezTo>
                <a:cubicBezTo>
                  <a:pt x="595" y="63"/>
                  <a:pt x="595" y="63"/>
                  <a:pt x="595" y="63"/>
                </a:cubicBezTo>
                <a:cubicBezTo>
                  <a:pt x="592" y="66"/>
                  <a:pt x="589" y="69"/>
                  <a:pt x="584" y="71"/>
                </a:cubicBezTo>
                <a:cubicBezTo>
                  <a:pt x="584" y="71"/>
                  <a:pt x="583" y="71"/>
                  <a:pt x="583" y="71"/>
                </a:cubicBezTo>
                <a:cubicBezTo>
                  <a:pt x="583" y="71"/>
                  <a:pt x="584" y="71"/>
                  <a:pt x="584" y="71"/>
                </a:cubicBezTo>
                <a:cubicBezTo>
                  <a:pt x="589" y="69"/>
                  <a:pt x="592" y="66"/>
                  <a:pt x="595" y="63"/>
                </a:cubicBezTo>
                <a:cubicBezTo>
                  <a:pt x="620" y="63"/>
                  <a:pt x="620" y="63"/>
                  <a:pt x="620" y="63"/>
                </a:cubicBezTo>
                <a:cubicBezTo>
                  <a:pt x="623" y="60"/>
                  <a:pt x="623" y="60"/>
                  <a:pt x="623" y="60"/>
                </a:cubicBezTo>
                <a:cubicBezTo>
                  <a:pt x="625" y="60"/>
                  <a:pt x="625" y="60"/>
                  <a:pt x="625" y="60"/>
                </a:cubicBezTo>
                <a:cubicBezTo>
                  <a:pt x="628" y="60"/>
                  <a:pt x="628" y="60"/>
                  <a:pt x="628" y="60"/>
                </a:cubicBezTo>
                <a:cubicBezTo>
                  <a:pt x="628" y="55"/>
                  <a:pt x="628" y="55"/>
                  <a:pt x="628" y="55"/>
                </a:cubicBezTo>
                <a:cubicBezTo>
                  <a:pt x="620" y="52"/>
                  <a:pt x="620" y="52"/>
                  <a:pt x="620" y="52"/>
                </a:cubicBezTo>
                <a:cubicBezTo>
                  <a:pt x="625" y="52"/>
                  <a:pt x="625" y="52"/>
                  <a:pt x="625" y="52"/>
                </a:cubicBezTo>
                <a:cubicBezTo>
                  <a:pt x="633" y="49"/>
                  <a:pt x="633" y="49"/>
                  <a:pt x="633" y="49"/>
                </a:cubicBezTo>
                <a:cubicBezTo>
                  <a:pt x="633" y="46"/>
                  <a:pt x="633" y="46"/>
                  <a:pt x="633" y="46"/>
                </a:cubicBezTo>
                <a:cubicBezTo>
                  <a:pt x="623" y="46"/>
                  <a:pt x="623" y="46"/>
                  <a:pt x="623" y="46"/>
                </a:cubicBezTo>
                <a:cubicBezTo>
                  <a:pt x="633" y="46"/>
                  <a:pt x="633" y="46"/>
                  <a:pt x="633" y="46"/>
                </a:cubicBezTo>
                <a:cubicBezTo>
                  <a:pt x="642" y="43"/>
                  <a:pt x="642" y="43"/>
                  <a:pt x="642" y="43"/>
                </a:cubicBezTo>
                <a:cubicBezTo>
                  <a:pt x="644" y="40"/>
                  <a:pt x="644" y="40"/>
                  <a:pt x="644" y="40"/>
                </a:cubicBezTo>
                <a:cubicBezTo>
                  <a:pt x="647" y="34"/>
                  <a:pt x="647" y="34"/>
                  <a:pt x="647" y="34"/>
                </a:cubicBezTo>
                <a:cubicBezTo>
                  <a:pt x="639" y="32"/>
                  <a:pt x="639" y="32"/>
                  <a:pt x="639" y="32"/>
                </a:cubicBezTo>
                <a:cubicBezTo>
                  <a:pt x="642" y="23"/>
                  <a:pt x="642" y="23"/>
                  <a:pt x="642" y="23"/>
                </a:cubicBezTo>
                <a:cubicBezTo>
                  <a:pt x="639" y="23"/>
                  <a:pt x="639" y="23"/>
                  <a:pt x="639" y="23"/>
                </a:cubicBezTo>
                <a:cubicBezTo>
                  <a:pt x="636" y="26"/>
                  <a:pt x="636" y="26"/>
                  <a:pt x="636" y="26"/>
                </a:cubicBezTo>
                <a:cubicBezTo>
                  <a:pt x="639" y="23"/>
                  <a:pt x="639" y="23"/>
                  <a:pt x="639" y="23"/>
                </a:cubicBezTo>
                <a:cubicBezTo>
                  <a:pt x="642" y="20"/>
                  <a:pt x="642" y="20"/>
                  <a:pt x="642" y="20"/>
                </a:cubicBezTo>
                <a:cubicBezTo>
                  <a:pt x="644" y="20"/>
                  <a:pt x="644" y="20"/>
                  <a:pt x="644" y="20"/>
                </a:cubicBezTo>
                <a:cubicBezTo>
                  <a:pt x="647" y="17"/>
                  <a:pt x="647" y="17"/>
                  <a:pt x="647" y="17"/>
                </a:cubicBezTo>
                <a:cubicBezTo>
                  <a:pt x="671" y="6"/>
                  <a:pt x="671" y="6"/>
                  <a:pt x="671" y="6"/>
                </a:cubicBezTo>
                <a:cubicBezTo>
                  <a:pt x="636" y="9"/>
                  <a:pt x="636" y="9"/>
                  <a:pt x="636" y="9"/>
                </a:cubicBezTo>
                <a:cubicBezTo>
                  <a:pt x="636" y="4"/>
                  <a:pt x="636" y="4"/>
                  <a:pt x="636" y="4"/>
                </a:cubicBezTo>
                <a:cubicBezTo>
                  <a:pt x="620" y="0"/>
                  <a:pt x="620" y="0"/>
                  <a:pt x="620" y="0"/>
                </a:cubicBezTo>
                <a:moveTo>
                  <a:pt x="427" y="562"/>
                </a:moveTo>
                <a:cubicBezTo>
                  <a:pt x="424" y="562"/>
                  <a:pt x="424" y="562"/>
                  <a:pt x="424" y="562"/>
                </a:cubicBezTo>
                <a:cubicBezTo>
                  <a:pt x="424" y="564"/>
                  <a:pt x="424" y="564"/>
                  <a:pt x="424" y="564"/>
                </a:cubicBezTo>
                <a:cubicBezTo>
                  <a:pt x="427" y="570"/>
                  <a:pt x="427" y="570"/>
                  <a:pt x="427" y="570"/>
                </a:cubicBezTo>
                <a:cubicBezTo>
                  <a:pt x="430" y="573"/>
                  <a:pt x="430" y="573"/>
                  <a:pt x="430" y="573"/>
                </a:cubicBezTo>
                <a:cubicBezTo>
                  <a:pt x="432" y="579"/>
                  <a:pt x="432" y="579"/>
                  <a:pt x="432" y="579"/>
                </a:cubicBezTo>
                <a:cubicBezTo>
                  <a:pt x="435" y="581"/>
                  <a:pt x="435" y="581"/>
                  <a:pt x="435" y="581"/>
                </a:cubicBezTo>
                <a:cubicBezTo>
                  <a:pt x="443" y="579"/>
                  <a:pt x="443" y="579"/>
                  <a:pt x="443" y="579"/>
                </a:cubicBezTo>
                <a:cubicBezTo>
                  <a:pt x="429" y="568"/>
                  <a:pt x="437" y="576"/>
                  <a:pt x="427" y="562"/>
                </a:cubicBezTo>
                <a:moveTo>
                  <a:pt x="1421" y="530"/>
                </a:moveTo>
                <a:cubicBezTo>
                  <a:pt x="1413" y="539"/>
                  <a:pt x="1413" y="539"/>
                  <a:pt x="1413" y="539"/>
                </a:cubicBezTo>
                <a:cubicBezTo>
                  <a:pt x="1421" y="530"/>
                  <a:pt x="1421" y="530"/>
                  <a:pt x="1421" y="530"/>
                </a:cubicBezTo>
                <a:moveTo>
                  <a:pt x="1321" y="527"/>
                </a:moveTo>
                <a:cubicBezTo>
                  <a:pt x="1321" y="527"/>
                  <a:pt x="1321" y="527"/>
                  <a:pt x="1321" y="527"/>
                </a:cubicBezTo>
                <a:moveTo>
                  <a:pt x="1324" y="527"/>
                </a:moveTo>
                <a:cubicBezTo>
                  <a:pt x="1321" y="527"/>
                  <a:pt x="1321" y="527"/>
                  <a:pt x="1321" y="527"/>
                </a:cubicBezTo>
                <a:cubicBezTo>
                  <a:pt x="1313" y="527"/>
                  <a:pt x="1313" y="527"/>
                  <a:pt x="1313" y="527"/>
                </a:cubicBezTo>
                <a:cubicBezTo>
                  <a:pt x="1315" y="536"/>
                  <a:pt x="1315" y="536"/>
                  <a:pt x="1315" y="536"/>
                </a:cubicBezTo>
                <a:cubicBezTo>
                  <a:pt x="1321" y="536"/>
                  <a:pt x="1321" y="536"/>
                  <a:pt x="1321" y="536"/>
                </a:cubicBezTo>
                <a:cubicBezTo>
                  <a:pt x="1324" y="533"/>
                  <a:pt x="1324" y="533"/>
                  <a:pt x="1324" y="533"/>
                </a:cubicBezTo>
                <a:cubicBezTo>
                  <a:pt x="1321" y="536"/>
                  <a:pt x="1321" y="536"/>
                  <a:pt x="1321" y="536"/>
                </a:cubicBezTo>
                <a:cubicBezTo>
                  <a:pt x="1315" y="536"/>
                  <a:pt x="1315" y="536"/>
                  <a:pt x="1315" y="536"/>
                </a:cubicBezTo>
                <a:cubicBezTo>
                  <a:pt x="1315" y="530"/>
                  <a:pt x="1315" y="530"/>
                  <a:pt x="1315" y="530"/>
                </a:cubicBezTo>
                <a:cubicBezTo>
                  <a:pt x="1315" y="536"/>
                  <a:pt x="1315" y="536"/>
                  <a:pt x="1315" y="536"/>
                </a:cubicBezTo>
                <a:cubicBezTo>
                  <a:pt x="1321" y="536"/>
                  <a:pt x="1321" y="536"/>
                  <a:pt x="1321" y="536"/>
                </a:cubicBezTo>
                <a:cubicBezTo>
                  <a:pt x="1324" y="533"/>
                  <a:pt x="1324" y="533"/>
                  <a:pt x="1324" y="533"/>
                </a:cubicBezTo>
                <a:cubicBezTo>
                  <a:pt x="1324" y="527"/>
                  <a:pt x="1324" y="527"/>
                  <a:pt x="1324" y="527"/>
                </a:cubicBezTo>
                <a:cubicBezTo>
                  <a:pt x="1324" y="533"/>
                  <a:pt x="1324" y="533"/>
                  <a:pt x="1324" y="533"/>
                </a:cubicBezTo>
                <a:cubicBezTo>
                  <a:pt x="1324" y="527"/>
                  <a:pt x="1324" y="527"/>
                  <a:pt x="1324" y="527"/>
                </a:cubicBezTo>
                <a:moveTo>
                  <a:pt x="1411" y="539"/>
                </a:moveTo>
                <a:cubicBezTo>
                  <a:pt x="1411" y="539"/>
                  <a:pt x="1411" y="539"/>
                  <a:pt x="1411" y="539"/>
                </a:cubicBezTo>
                <a:moveTo>
                  <a:pt x="1427" y="527"/>
                </a:moveTo>
                <a:cubicBezTo>
                  <a:pt x="1421" y="530"/>
                  <a:pt x="1421" y="530"/>
                  <a:pt x="1421" y="530"/>
                </a:cubicBezTo>
                <a:cubicBezTo>
                  <a:pt x="1427" y="531"/>
                  <a:pt x="1427" y="531"/>
                  <a:pt x="1427" y="531"/>
                </a:cubicBezTo>
                <a:cubicBezTo>
                  <a:pt x="1421" y="530"/>
                  <a:pt x="1421" y="530"/>
                  <a:pt x="1421" y="530"/>
                </a:cubicBezTo>
                <a:cubicBezTo>
                  <a:pt x="1419" y="533"/>
                  <a:pt x="1416" y="536"/>
                  <a:pt x="1413" y="539"/>
                </a:cubicBezTo>
                <a:cubicBezTo>
                  <a:pt x="1411" y="539"/>
                  <a:pt x="1411" y="539"/>
                  <a:pt x="1411" y="539"/>
                </a:cubicBezTo>
                <a:cubicBezTo>
                  <a:pt x="1405" y="539"/>
                  <a:pt x="1405" y="539"/>
                  <a:pt x="1405" y="539"/>
                </a:cubicBezTo>
                <a:cubicBezTo>
                  <a:pt x="1399" y="547"/>
                  <a:pt x="1399" y="547"/>
                  <a:pt x="1399" y="547"/>
                </a:cubicBezTo>
                <a:cubicBezTo>
                  <a:pt x="1402" y="550"/>
                  <a:pt x="1402" y="550"/>
                  <a:pt x="1402" y="550"/>
                </a:cubicBezTo>
                <a:cubicBezTo>
                  <a:pt x="1413" y="550"/>
                  <a:pt x="1413" y="550"/>
                  <a:pt x="1413" y="550"/>
                </a:cubicBezTo>
                <a:cubicBezTo>
                  <a:pt x="1416" y="544"/>
                  <a:pt x="1416" y="544"/>
                  <a:pt x="1416" y="544"/>
                </a:cubicBezTo>
                <a:cubicBezTo>
                  <a:pt x="1419" y="542"/>
                  <a:pt x="1419" y="542"/>
                  <a:pt x="1419" y="542"/>
                </a:cubicBezTo>
                <a:cubicBezTo>
                  <a:pt x="1416" y="544"/>
                  <a:pt x="1416" y="544"/>
                  <a:pt x="1416" y="544"/>
                </a:cubicBezTo>
                <a:cubicBezTo>
                  <a:pt x="1419" y="542"/>
                  <a:pt x="1419" y="542"/>
                  <a:pt x="1419" y="542"/>
                </a:cubicBezTo>
                <a:cubicBezTo>
                  <a:pt x="1421" y="542"/>
                  <a:pt x="1421" y="542"/>
                  <a:pt x="1421" y="542"/>
                </a:cubicBezTo>
                <a:cubicBezTo>
                  <a:pt x="1424" y="539"/>
                  <a:pt x="1424" y="539"/>
                  <a:pt x="1424" y="539"/>
                </a:cubicBezTo>
                <a:cubicBezTo>
                  <a:pt x="1427" y="536"/>
                  <a:pt x="1427" y="536"/>
                  <a:pt x="1427" y="536"/>
                </a:cubicBezTo>
                <a:cubicBezTo>
                  <a:pt x="1430" y="533"/>
                  <a:pt x="1430" y="533"/>
                  <a:pt x="1430" y="533"/>
                </a:cubicBezTo>
                <a:cubicBezTo>
                  <a:pt x="1427" y="536"/>
                  <a:pt x="1427" y="536"/>
                  <a:pt x="1427" y="536"/>
                </a:cubicBezTo>
                <a:cubicBezTo>
                  <a:pt x="1424" y="539"/>
                  <a:pt x="1424" y="539"/>
                  <a:pt x="1424" y="539"/>
                </a:cubicBezTo>
                <a:cubicBezTo>
                  <a:pt x="1421" y="542"/>
                  <a:pt x="1421" y="542"/>
                  <a:pt x="1421" y="542"/>
                </a:cubicBezTo>
                <a:cubicBezTo>
                  <a:pt x="1424" y="539"/>
                  <a:pt x="1424" y="539"/>
                  <a:pt x="1424" y="539"/>
                </a:cubicBezTo>
                <a:cubicBezTo>
                  <a:pt x="1427" y="536"/>
                  <a:pt x="1427" y="536"/>
                  <a:pt x="1427" y="536"/>
                </a:cubicBezTo>
                <a:cubicBezTo>
                  <a:pt x="1430" y="533"/>
                  <a:pt x="1430" y="533"/>
                  <a:pt x="1430" y="533"/>
                </a:cubicBezTo>
                <a:cubicBezTo>
                  <a:pt x="1430" y="530"/>
                  <a:pt x="1430" y="530"/>
                  <a:pt x="1430" y="530"/>
                </a:cubicBezTo>
                <a:cubicBezTo>
                  <a:pt x="1427" y="527"/>
                  <a:pt x="1427" y="527"/>
                  <a:pt x="1427" y="527"/>
                </a:cubicBezTo>
                <a:moveTo>
                  <a:pt x="1427" y="527"/>
                </a:moveTo>
                <a:cubicBezTo>
                  <a:pt x="1430" y="530"/>
                  <a:pt x="1430" y="530"/>
                  <a:pt x="1430" y="530"/>
                </a:cubicBezTo>
                <a:cubicBezTo>
                  <a:pt x="1427" y="527"/>
                  <a:pt x="1427" y="527"/>
                  <a:pt x="1427" y="527"/>
                </a:cubicBezTo>
                <a:moveTo>
                  <a:pt x="1432" y="522"/>
                </a:moveTo>
                <a:cubicBezTo>
                  <a:pt x="1430" y="530"/>
                  <a:pt x="1430" y="530"/>
                  <a:pt x="1430" y="530"/>
                </a:cubicBezTo>
                <a:cubicBezTo>
                  <a:pt x="1430" y="533"/>
                  <a:pt x="1430" y="533"/>
                  <a:pt x="1430" y="533"/>
                </a:cubicBezTo>
                <a:cubicBezTo>
                  <a:pt x="1438" y="527"/>
                  <a:pt x="1438" y="527"/>
                  <a:pt x="1438" y="527"/>
                </a:cubicBezTo>
                <a:cubicBezTo>
                  <a:pt x="1432" y="522"/>
                  <a:pt x="1432" y="522"/>
                  <a:pt x="1432" y="522"/>
                </a:cubicBezTo>
                <a:moveTo>
                  <a:pt x="1443" y="519"/>
                </a:moveTo>
                <a:cubicBezTo>
                  <a:pt x="1440" y="525"/>
                  <a:pt x="1440" y="525"/>
                  <a:pt x="1440" y="525"/>
                </a:cubicBezTo>
                <a:cubicBezTo>
                  <a:pt x="1438" y="527"/>
                  <a:pt x="1438" y="527"/>
                  <a:pt x="1438" y="527"/>
                </a:cubicBezTo>
                <a:cubicBezTo>
                  <a:pt x="1440" y="525"/>
                  <a:pt x="1440" y="525"/>
                  <a:pt x="1440" y="525"/>
                </a:cubicBezTo>
                <a:cubicBezTo>
                  <a:pt x="1443" y="519"/>
                  <a:pt x="1443" y="519"/>
                  <a:pt x="1443" y="519"/>
                </a:cubicBezTo>
                <a:moveTo>
                  <a:pt x="1313" y="513"/>
                </a:moveTo>
                <a:cubicBezTo>
                  <a:pt x="1302" y="516"/>
                  <a:pt x="1302" y="516"/>
                  <a:pt x="1302" y="516"/>
                </a:cubicBezTo>
                <a:cubicBezTo>
                  <a:pt x="1321" y="516"/>
                  <a:pt x="1321" y="516"/>
                  <a:pt x="1321" y="516"/>
                </a:cubicBezTo>
                <a:cubicBezTo>
                  <a:pt x="1313" y="513"/>
                  <a:pt x="1313" y="513"/>
                  <a:pt x="1313" y="513"/>
                </a:cubicBezTo>
                <a:moveTo>
                  <a:pt x="1438" y="513"/>
                </a:moveTo>
                <a:cubicBezTo>
                  <a:pt x="1432" y="516"/>
                  <a:pt x="1432" y="516"/>
                  <a:pt x="1432" y="516"/>
                </a:cubicBezTo>
                <a:cubicBezTo>
                  <a:pt x="1430" y="519"/>
                  <a:pt x="1430" y="519"/>
                  <a:pt x="1430" y="519"/>
                </a:cubicBezTo>
                <a:cubicBezTo>
                  <a:pt x="1432" y="522"/>
                  <a:pt x="1432" y="522"/>
                  <a:pt x="1432" y="522"/>
                </a:cubicBezTo>
                <a:cubicBezTo>
                  <a:pt x="1438" y="527"/>
                  <a:pt x="1438" y="527"/>
                  <a:pt x="1438" y="527"/>
                </a:cubicBezTo>
                <a:cubicBezTo>
                  <a:pt x="1440" y="525"/>
                  <a:pt x="1440" y="525"/>
                  <a:pt x="1440" y="525"/>
                </a:cubicBezTo>
                <a:cubicBezTo>
                  <a:pt x="1443" y="519"/>
                  <a:pt x="1443" y="519"/>
                  <a:pt x="1443" y="519"/>
                </a:cubicBezTo>
                <a:cubicBezTo>
                  <a:pt x="1446" y="519"/>
                  <a:pt x="1446" y="519"/>
                  <a:pt x="1446" y="519"/>
                </a:cubicBezTo>
                <a:cubicBezTo>
                  <a:pt x="1438" y="513"/>
                  <a:pt x="1438" y="513"/>
                  <a:pt x="1438" y="513"/>
                </a:cubicBezTo>
                <a:moveTo>
                  <a:pt x="1432" y="510"/>
                </a:moveTo>
                <a:cubicBezTo>
                  <a:pt x="1432" y="516"/>
                  <a:pt x="1432" y="516"/>
                  <a:pt x="1432" y="516"/>
                </a:cubicBezTo>
                <a:cubicBezTo>
                  <a:pt x="1438" y="513"/>
                  <a:pt x="1438" y="513"/>
                  <a:pt x="1438" y="513"/>
                </a:cubicBezTo>
                <a:cubicBezTo>
                  <a:pt x="1446" y="519"/>
                  <a:pt x="1446" y="519"/>
                  <a:pt x="1446" y="519"/>
                </a:cubicBezTo>
                <a:cubicBezTo>
                  <a:pt x="1449" y="513"/>
                  <a:pt x="1449" y="513"/>
                  <a:pt x="1449" y="513"/>
                </a:cubicBezTo>
                <a:cubicBezTo>
                  <a:pt x="1438" y="513"/>
                  <a:pt x="1438" y="513"/>
                  <a:pt x="1438" y="513"/>
                </a:cubicBezTo>
                <a:cubicBezTo>
                  <a:pt x="1432" y="510"/>
                  <a:pt x="1432" y="510"/>
                  <a:pt x="1432" y="510"/>
                </a:cubicBezTo>
                <a:moveTo>
                  <a:pt x="1334" y="505"/>
                </a:moveTo>
                <a:cubicBezTo>
                  <a:pt x="1332" y="507"/>
                  <a:pt x="1332" y="507"/>
                  <a:pt x="1332" y="507"/>
                </a:cubicBezTo>
                <a:cubicBezTo>
                  <a:pt x="1334" y="505"/>
                  <a:pt x="1334" y="505"/>
                  <a:pt x="1334" y="505"/>
                </a:cubicBezTo>
                <a:moveTo>
                  <a:pt x="1432" y="502"/>
                </a:moveTo>
                <a:cubicBezTo>
                  <a:pt x="1427" y="502"/>
                  <a:pt x="1427" y="502"/>
                  <a:pt x="1427" y="502"/>
                </a:cubicBezTo>
                <a:cubicBezTo>
                  <a:pt x="1427" y="507"/>
                  <a:pt x="1427" y="507"/>
                  <a:pt x="1427" y="507"/>
                </a:cubicBezTo>
                <a:cubicBezTo>
                  <a:pt x="1432" y="507"/>
                  <a:pt x="1432" y="507"/>
                  <a:pt x="1432" y="507"/>
                </a:cubicBezTo>
                <a:cubicBezTo>
                  <a:pt x="1432" y="502"/>
                  <a:pt x="1432" y="502"/>
                  <a:pt x="1432" y="502"/>
                </a:cubicBezTo>
                <a:moveTo>
                  <a:pt x="1207" y="499"/>
                </a:moveTo>
                <a:cubicBezTo>
                  <a:pt x="1204" y="502"/>
                  <a:pt x="1204" y="502"/>
                  <a:pt x="1204" y="502"/>
                </a:cubicBezTo>
                <a:cubicBezTo>
                  <a:pt x="1207" y="499"/>
                  <a:pt x="1207" y="499"/>
                  <a:pt x="1207" y="499"/>
                </a:cubicBezTo>
                <a:moveTo>
                  <a:pt x="1280" y="496"/>
                </a:moveTo>
                <a:cubicBezTo>
                  <a:pt x="1272" y="499"/>
                  <a:pt x="1272" y="499"/>
                  <a:pt x="1272" y="499"/>
                </a:cubicBezTo>
                <a:cubicBezTo>
                  <a:pt x="1274" y="502"/>
                  <a:pt x="1274" y="502"/>
                  <a:pt x="1274" y="502"/>
                </a:cubicBezTo>
                <a:cubicBezTo>
                  <a:pt x="1280" y="499"/>
                  <a:pt x="1280" y="499"/>
                  <a:pt x="1280" y="499"/>
                </a:cubicBezTo>
                <a:cubicBezTo>
                  <a:pt x="1278" y="507"/>
                  <a:pt x="1278" y="507"/>
                  <a:pt x="1278" y="507"/>
                </a:cubicBezTo>
                <a:cubicBezTo>
                  <a:pt x="1288" y="505"/>
                  <a:pt x="1288" y="505"/>
                  <a:pt x="1288" y="505"/>
                </a:cubicBezTo>
                <a:cubicBezTo>
                  <a:pt x="1286" y="501"/>
                  <a:pt x="1286" y="501"/>
                  <a:pt x="1286" y="501"/>
                </a:cubicBezTo>
                <a:cubicBezTo>
                  <a:pt x="1283" y="499"/>
                  <a:pt x="1283" y="499"/>
                  <a:pt x="1283" y="499"/>
                </a:cubicBezTo>
                <a:cubicBezTo>
                  <a:pt x="1280" y="496"/>
                  <a:pt x="1280" y="496"/>
                  <a:pt x="1280" y="496"/>
                </a:cubicBezTo>
                <a:moveTo>
                  <a:pt x="1234" y="490"/>
                </a:moveTo>
                <a:cubicBezTo>
                  <a:pt x="1228" y="490"/>
                  <a:pt x="1228" y="490"/>
                  <a:pt x="1228" y="490"/>
                </a:cubicBezTo>
                <a:cubicBezTo>
                  <a:pt x="1225" y="496"/>
                  <a:pt x="1228" y="495"/>
                  <a:pt x="1220" y="496"/>
                </a:cubicBezTo>
                <a:cubicBezTo>
                  <a:pt x="1209" y="499"/>
                  <a:pt x="1209" y="499"/>
                  <a:pt x="1209" y="499"/>
                </a:cubicBezTo>
                <a:cubicBezTo>
                  <a:pt x="1223" y="499"/>
                  <a:pt x="1223" y="499"/>
                  <a:pt x="1223" y="499"/>
                </a:cubicBezTo>
                <a:cubicBezTo>
                  <a:pt x="1234" y="490"/>
                  <a:pt x="1234" y="490"/>
                  <a:pt x="1234" y="490"/>
                </a:cubicBezTo>
                <a:moveTo>
                  <a:pt x="1247" y="487"/>
                </a:moveTo>
                <a:cubicBezTo>
                  <a:pt x="1242" y="490"/>
                  <a:pt x="1242" y="490"/>
                  <a:pt x="1242" y="490"/>
                </a:cubicBezTo>
                <a:cubicBezTo>
                  <a:pt x="1247" y="487"/>
                  <a:pt x="1247" y="487"/>
                  <a:pt x="1247" y="487"/>
                </a:cubicBezTo>
                <a:moveTo>
                  <a:pt x="1389" y="439"/>
                </a:moveTo>
                <a:cubicBezTo>
                  <a:pt x="1394" y="449"/>
                  <a:pt x="1384" y="446"/>
                  <a:pt x="1400" y="448"/>
                </a:cubicBezTo>
                <a:cubicBezTo>
                  <a:pt x="1389" y="439"/>
                  <a:pt x="1389" y="439"/>
                  <a:pt x="1389" y="439"/>
                </a:cubicBezTo>
                <a:moveTo>
                  <a:pt x="1449" y="429"/>
                </a:moveTo>
                <a:cubicBezTo>
                  <a:pt x="1443" y="429"/>
                  <a:pt x="1443" y="429"/>
                  <a:pt x="1443" y="429"/>
                </a:cubicBezTo>
                <a:cubicBezTo>
                  <a:pt x="1449" y="429"/>
                  <a:pt x="1449" y="429"/>
                  <a:pt x="1449" y="429"/>
                </a:cubicBezTo>
                <a:moveTo>
                  <a:pt x="430" y="422"/>
                </a:moveTo>
                <a:cubicBezTo>
                  <a:pt x="432" y="425"/>
                  <a:pt x="432" y="425"/>
                  <a:pt x="432" y="425"/>
                </a:cubicBezTo>
                <a:cubicBezTo>
                  <a:pt x="430" y="422"/>
                  <a:pt x="430" y="422"/>
                  <a:pt x="430" y="422"/>
                </a:cubicBezTo>
                <a:moveTo>
                  <a:pt x="1253" y="411"/>
                </a:moveTo>
                <a:cubicBezTo>
                  <a:pt x="1253" y="411"/>
                  <a:pt x="1253" y="411"/>
                  <a:pt x="1253" y="411"/>
                </a:cubicBezTo>
                <a:moveTo>
                  <a:pt x="413" y="405"/>
                </a:moveTo>
                <a:cubicBezTo>
                  <a:pt x="416" y="408"/>
                  <a:pt x="416" y="408"/>
                  <a:pt x="416" y="408"/>
                </a:cubicBezTo>
                <a:cubicBezTo>
                  <a:pt x="419" y="411"/>
                  <a:pt x="419" y="411"/>
                  <a:pt x="419" y="411"/>
                </a:cubicBezTo>
                <a:cubicBezTo>
                  <a:pt x="416" y="407"/>
                  <a:pt x="416" y="407"/>
                  <a:pt x="416" y="407"/>
                </a:cubicBezTo>
                <a:cubicBezTo>
                  <a:pt x="413" y="405"/>
                  <a:pt x="413" y="405"/>
                  <a:pt x="413" y="405"/>
                </a:cubicBezTo>
                <a:moveTo>
                  <a:pt x="1196" y="442"/>
                </a:moveTo>
                <a:cubicBezTo>
                  <a:pt x="1196" y="442"/>
                  <a:pt x="1196" y="442"/>
                  <a:pt x="1196" y="442"/>
                </a:cubicBezTo>
                <a:moveTo>
                  <a:pt x="1296" y="425"/>
                </a:moveTo>
                <a:cubicBezTo>
                  <a:pt x="1299" y="419"/>
                  <a:pt x="1299" y="419"/>
                  <a:pt x="1299" y="419"/>
                </a:cubicBezTo>
                <a:cubicBezTo>
                  <a:pt x="1296" y="425"/>
                  <a:pt x="1296" y="425"/>
                  <a:pt x="1296" y="425"/>
                </a:cubicBezTo>
                <a:moveTo>
                  <a:pt x="1271" y="414"/>
                </a:moveTo>
                <a:cubicBezTo>
                  <a:pt x="1271" y="414"/>
                  <a:pt x="1271" y="414"/>
                  <a:pt x="1271" y="414"/>
                </a:cubicBezTo>
                <a:cubicBezTo>
                  <a:pt x="1271" y="413"/>
                  <a:pt x="1273" y="411"/>
                  <a:pt x="1275" y="408"/>
                </a:cubicBezTo>
                <a:cubicBezTo>
                  <a:pt x="1275" y="408"/>
                  <a:pt x="1275" y="408"/>
                  <a:pt x="1275" y="408"/>
                </a:cubicBezTo>
                <a:cubicBezTo>
                  <a:pt x="1273" y="411"/>
                  <a:pt x="1271" y="413"/>
                  <a:pt x="1271" y="414"/>
                </a:cubicBezTo>
                <a:moveTo>
                  <a:pt x="1305" y="405"/>
                </a:moveTo>
                <a:cubicBezTo>
                  <a:pt x="1299" y="408"/>
                  <a:pt x="1299" y="408"/>
                  <a:pt x="1299" y="408"/>
                </a:cubicBezTo>
                <a:cubicBezTo>
                  <a:pt x="1299" y="419"/>
                  <a:pt x="1299" y="419"/>
                  <a:pt x="1299" y="419"/>
                </a:cubicBezTo>
                <a:cubicBezTo>
                  <a:pt x="1296" y="425"/>
                  <a:pt x="1296" y="425"/>
                  <a:pt x="1296" y="425"/>
                </a:cubicBezTo>
                <a:cubicBezTo>
                  <a:pt x="1277" y="422"/>
                  <a:pt x="1277" y="422"/>
                  <a:pt x="1277" y="422"/>
                </a:cubicBezTo>
                <a:cubicBezTo>
                  <a:pt x="1275" y="419"/>
                  <a:pt x="1275" y="419"/>
                  <a:pt x="1275" y="419"/>
                </a:cubicBezTo>
                <a:cubicBezTo>
                  <a:pt x="1277" y="405"/>
                  <a:pt x="1277" y="405"/>
                  <a:pt x="1277" y="405"/>
                </a:cubicBezTo>
                <a:cubicBezTo>
                  <a:pt x="1269" y="405"/>
                  <a:pt x="1269" y="405"/>
                  <a:pt x="1269" y="405"/>
                </a:cubicBezTo>
                <a:cubicBezTo>
                  <a:pt x="1261" y="405"/>
                  <a:pt x="1261" y="405"/>
                  <a:pt x="1261" y="405"/>
                </a:cubicBezTo>
                <a:cubicBezTo>
                  <a:pt x="1256" y="408"/>
                  <a:pt x="1256" y="408"/>
                  <a:pt x="1256" y="408"/>
                </a:cubicBezTo>
                <a:cubicBezTo>
                  <a:pt x="1253" y="411"/>
                  <a:pt x="1253" y="411"/>
                  <a:pt x="1253" y="411"/>
                </a:cubicBezTo>
                <a:cubicBezTo>
                  <a:pt x="1256" y="408"/>
                  <a:pt x="1256" y="408"/>
                  <a:pt x="1256" y="408"/>
                </a:cubicBezTo>
                <a:cubicBezTo>
                  <a:pt x="1261" y="405"/>
                  <a:pt x="1261" y="405"/>
                  <a:pt x="1261" y="405"/>
                </a:cubicBezTo>
                <a:cubicBezTo>
                  <a:pt x="1256" y="408"/>
                  <a:pt x="1256" y="408"/>
                  <a:pt x="1256" y="408"/>
                </a:cubicBezTo>
                <a:cubicBezTo>
                  <a:pt x="1253" y="411"/>
                  <a:pt x="1253" y="411"/>
                  <a:pt x="1253" y="411"/>
                </a:cubicBezTo>
                <a:cubicBezTo>
                  <a:pt x="1253" y="419"/>
                  <a:pt x="1253" y="419"/>
                  <a:pt x="1253" y="419"/>
                </a:cubicBezTo>
                <a:cubicBezTo>
                  <a:pt x="1253" y="411"/>
                  <a:pt x="1253" y="411"/>
                  <a:pt x="1253" y="411"/>
                </a:cubicBezTo>
                <a:cubicBezTo>
                  <a:pt x="1250" y="416"/>
                  <a:pt x="1250" y="416"/>
                  <a:pt x="1250" y="416"/>
                </a:cubicBezTo>
                <a:cubicBezTo>
                  <a:pt x="1242" y="413"/>
                  <a:pt x="1242" y="413"/>
                  <a:pt x="1242" y="413"/>
                </a:cubicBezTo>
                <a:cubicBezTo>
                  <a:pt x="1222" y="419"/>
                  <a:pt x="1226" y="439"/>
                  <a:pt x="1196" y="442"/>
                </a:cubicBezTo>
                <a:cubicBezTo>
                  <a:pt x="1196" y="442"/>
                  <a:pt x="1196" y="442"/>
                  <a:pt x="1196" y="442"/>
                </a:cubicBezTo>
                <a:cubicBezTo>
                  <a:pt x="1185" y="448"/>
                  <a:pt x="1185" y="448"/>
                  <a:pt x="1185" y="448"/>
                </a:cubicBezTo>
                <a:cubicBezTo>
                  <a:pt x="1185" y="453"/>
                  <a:pt x="1185" y="453"/>
                  <a:pt x="1185" y="453"/>
                </a:cubicBezTo>
                <a:cubicBezTo>
                  <a:pt x="1185" y="459"/>
                  <a:pt x="1183" y="462"/>
                  <a:pt x="1188" y="462"/>
                </a:cubicBezTo>
                <a:cubicBezTo>
                  <a:pt x="1187" y="453"/>
                  <a:pt x="1187" y="453"/>
                  <a:pt x="1187" y="453"/>
                </a:cubicBezTo>
                <a:cubicBezTo>
                  <a:pt x="1188" y="462"/>
                  <a:pt x="1188" y="462"/>
                  <a:pt x="1188" y="462"/>
                </a:cubicBezTo>
                <a:cubicBezTo>
                  <a:pt x="1188" y="480"/>
                  <a:pt x="1188" y="501"/>
                  <a:pt x="1204" y="502"/>
                </a:cubicBezTo>
                <a:cubicBezTo>
                  <a:pt x="1207" y="499"/>
                  <a:pt x="1207" y="499"/>
                  <a:pt x="1207" y="499"/>
                </a:cubicBezTo>
                <a:cubicBezTo>
                  <a:pt x="1209" y="499"/>
                  <a:pt x="1209" y="499"/>
                  <a:pt x="1209" y="499"/>
                </a:cubicBezTo>
                <a:cubicBezTo>
                  <a:pt x="1220" y="496"/>
                  <a:pt x="1220" y="496"/>
                  <a:pt x="1220" y="496"/>
                </a:cubicBezTo>
                <a:cubicBezTo>
                  <a:pt x="1228" y="495"/>
                  <a:pt x="1225" y="496"/>
                  <a:pt x="1228" y="490"/>
                </a:cubicBezTo>
                <a:cubicBezTo>
                  <a:pt x="1234" y="490"/>
                  <a:pt x="1234" y="490"/>
                  <a:pt x="1234" y="490"/>
                </a:cubicBezTo>
                <a:cubicBezTo>
                  <a:pt x="1242" y="490"/>
                  <a:pt x="1242" y="490"/>
                  <a:pt x="1242" y="490"/>
                </a:cubicBezTo>
                <a:cubicBezTo>
                  <a:pt x="1247" y="487"/>
                  <a:pt x="1247" y="487"/>
                  <a:pt x="1247" y="487"/>
                </a:cubicBezTo>
                <a:cubicBezTo>
                  <a:pt x="1272" y="499"/>
                  <a:pt x="1272" y="499"/>
                  <a:pt x="1272" y="499"/>
                </a:cubicBezTo>
                <a:cubicBezTo>
                  <a:pt x="1280" y="496"/>
                  <a:pt x="1280" y="496"/>
                  <a:pt x="1280" y="496"/>
                </a:cubicBezTo>
                <a:cubicBezTo>
                  <a:pt x="1283" y="499"/>
                  <a:pt x="1283" y="499"/>
                  <a:pt x="1283" y="499"/>
                </a:cubicBezTo>
                <a:cubicBezTo>
                  <a:pt x="1286" y="501"/>
                  <a:pt x="1286" y="501"/>
                  <a:pt x="1286" y="501"/>
                </a:cubicBezTo>
                <a:cubicBezTo>
                  <a:pt x="1288" y="505"/>
                  <a:pt x="1288" y="505"/>
                  <a:pt x="1288" y="505"/>
                </a:cubicBezTo>
                <a:cubicBezTo>
                  <a:pt x="1294" y="516"/>
                  <a:pt x="1294" y="516"/>
                  <a:pt x="1294" y="516"/>
                </a:cubicBezTo>
                <a:cubicBezTo>
                  <a:pt x="1302" y="516"/>
                  <a:pt x="1302" y="516"/>
                  <a:pt x="1302" y="516"/>
                </a:cubicBezTo>
                <a:cubicBezTo>
                  <a:pt x="1313" y="513"/>
                  <a:pt x="1313" y="513"/>
                  <a:pt x="1313" y="513"/>
                </a:cubicBezTo>
                <a:cubicBezTo>
                  <a:pt x="1321" y="516"/>
                  <a:pt x="1321" y="516"/>
                  <a:pt x="1321" y="516"/>
                </a:cubicBezTo>
                <a:cubicBezTo>
                  <a:pt x="1332" y="507"/>
                  <a:pt x="1332" y="507"/>
                  <a:pt x="1332" y="507"/>
                </a:cubicBezTo>
                <a:cubicBezTo>
                  <a:pt x="1334" y="505"/>
                  <a:pt x="1334" y="505"/>
                  <a:pt x="1334" y="505"/>
                </a:cubicBezTo>
                <a:cubicBezTo>
                  <a:pt x="1334" y="502"/>
                  <a:pt x="1334" y="502"/>
                  <a:pt x="1334" y="502"/>
                </a:cubicBezTo>
                <a:cubicBezTo>
                  <a:pt x="1337" y="499"/>
                  <a:pt x="1337" y="499"/>
                  <a:pt x="1337" y="499"/>
                </a:cubicBezTo>
                <a:cubicBezTo>
                  <a:pt x="1334" y="502"/>
                  <a:pt x="1334" y="502"/>
                  <a:pt x="1334" y="502"/>
                </a:cubicBezTo>
                <a:cubicBezTo>
                  <a:pt x="1337" y="499"/>
                  <a:pt x="1337" y="499"/>
                  <a:pt x="1337" y="499"/>
                </a:cubicBezTo>
                <a:cubicBezTo>
                  <a:pt x="1337" y="496"/>
                  <a:pt x="1337" y="496"/>
                  <a:pt x="1337" y="496"/>
                </a:cubicBezTo>
                <a:cubicBezTo>
                  <a:pt x="1345" y="487"/>
                  <a:pt x="1345" y="487"/>
                  <a:pt x="1345" y="487"/>
                </a:cubicBezTo>
                <a:cubicBezTo>
                  <a:pt x="1337" y="496"/>
                  <a:pt x="1337" y="496"/>
                  <a:pt x="1337" y="496"/>
                </a:cubicBezTo>
                <a:cubicBezTo>
                  <a:pt x="1345" y="487"/>
                  <a:pt x="1345" y="487"/>
                  <a:pt x="1345" y="487"/>
                </a:cubicBezTo>
                <a:cubicBezTo>
                  <a:pt x="1345" y="465"/>
                  <a:pt x="1345" y="465"/>
                  <a:pt x="1345" y="465"/>
                </a:cubicBezTo>
                <a:cubicBezTo>
                  <a:pt x="1317" y="432"/>
                  <a:pt x="1317" y="432"/>
                  <a:pt x="1317" y="432"/>
                </a:cubicBezTo>
                <a:cubicBezTo>
                  <a:pt x="1315" y="425"/>
                  <a:pt x="1315" y="425"/>
                  <a:pt x="1315" y="425"/>
                </a:cubicBezTo>
                <a:cubicBezTo>
                  <a:pt x="1313" y="416"/>
                  <a:pt x="1313" y="416"/>
                  <a:pt x="1313" y="416"/>
                </a:cubicBezTo>
                <a:cubicBezTo>
                  <a:pt x="1307" y="413"/>
                  <a:pt x="1307" y="413"/>
                  <a:pt x="1307" y="413"/>
                </a:cubicBezTo>
                <a:cubicBezTo>
                  <a:pt x="1305" y="408"/>
                  <a:pt x="1305" y="408"/>
                  <a:pt x="1305" y="408"/>
                </a:cubicBezTo>
                <a:cubicBezTo>
                  <a:pt x="1305" y="405"/>
                  <a:pt x="1305" y="405"/>
                  <a:pt x="1305" y="405"/>
                </a:cubicBezTo>
                <a:moveTo>
                  <a:pt x="1299" y="402"/>
                </a:moveTo>
                <a:cubicBezTo>
                  <a:pt x="1299" y="408"/>
                  <a:pt x="1299" y="408"/>
                  <a:pt x="1299" y="408"/>
                </a:cubicBezTo>
                <a:cubicBezTo>
                  <a:pt x="1305" y="405"/>
                  <a:pt x="1305" y="405"/>
                  <a:pt x="1305" y="405"/>
                </a:cubicBezTo>
                <a:cubicBezTo>
                  <a:pt x="1299" y="402"/>
                  <a:pt x="1299" y="402"/>
                  <a:pt x="1299" y="402"/>
                </a:cubicBezTo>
                <a:moveTo>
                  <a:pt x="411" y="399"/>
                </a:moveTo>
                <a:cubicBezTo>
                  <a:pt x="413" y="402"/>
                  <a:pt x="413" y="402"/>
                  <a:pt x="413" y="402"/>
                </a:cubicBezTo>
                <a:cubicBezTo>
                  <a:pt x="411" y="399"/>
                  <a:pt x="411" y="399"/>
                  <a:pt x="411" y="399"/>
                </a:cubicBezTo>
                <a:moveTo>
                  <a:pt x="1229" y="391"/>
                </a:moveTo>
                <a:cubicBezTo>
                  <a:pt x="1228" y="391"/>
                  <a:pt x="1229" y="392"/>
                  <a:pt x="1226" y="397"/>
                </a:cubicBezTo>
                <a:cubicBezTo>
                  <a:pt x="1237" y="392"/>
                  <a:pt x="1237" y="392"/>
                  <a:pt x="1237" y="392"/>
                </a:cubicBezTo>
                <a:cubicBezTo>
                  <a:pt x="1231" y="392"/>
                  <a:pt x="1229" y="391"/>
                  <a:pt x="1229" y="391"/>
                </a:cubicBezTo>
                <a:moveTo>
                  <a:pt x="483" y="391"/>
                </a:moveTo>
                <a:cubicBezTo>
                  <a:pt x="408" y="391"/>
                  <a:pt x="408" y="391"/>
                  <a:pt x="408" y="391"/>
                </a:cubicBezTo>
                <a:cubicBezTo>
                  <a:pt x="411" y="399"/>
                  <a:pt x="411" y="399"/>
                  <a:pt x="411" y="399"/>
                </a:cubicBezTo>
                <a:cubicBezTo>
                  <a:pt x="413" y="402"/>
                  <a:pt x="413" y="402"/>
                  <a:pt x="413" y="402"/>
                </a:cubicBezTo>
                <a:cubicBezTo>
                  <a:pt x="413" y="405"/>
                  <a:pt x="413" y="405"/>
                  <a:pt x="413" y="405"/>
                </a:cubicBezTo>
                <a:cubicBezTo>
                  <a:pt x="416" y="407"/>
                  <a:pt x="416" y="407"/>
                  <a:pt x="416" y="407"/>
                </a:cubicBezTo>
                <a:cubicBezTo>
                  <a:pt x="419" y="411"/>
                  <a:pt x="419" y="411"/>
                  <a:pt x="419" y="411"/>
                </a:cubicBezTo>
                <a:cubicBezTo>
                  <a:pt x="430" y="422"/>
                  <a:pt x="430" y="422"/>
                  <a:pt x="430" y="422"/>
                </a:cubicBezTo>
                <a:cubicBezTo>
                  <a:pt x="432" y="425"/>
                  <a:pt x="432" y="425"/>
                  <a:pt x="432" y="425"/>
                </a:cubicBezTo>
                <a:cubicBezTo>
                  <a:pt x="443" y="431"/>
                  <a:pt x="443" y="431"/>
                  <a:pt x="443" y="431"/>
                </a:cubicBezTo>
                <a:cubicBezTo>
                  <a:pt x="427" y="527"/>
                  <a:pt x="427" y="527"/>
                  <a:pt x="427" y="527"/>
                </a:cubicBezTo>
                <a:cubicBezTo>
                  <a:pt x="433" y="530"/>
                  <a:pt x="433" y="530"/>
                  <a:pt x="433" y="530"/>
                </a:cubicBezTo>
                <a:cubicBezTo>
                  <a:pt x="430" y="539"/>
                  <a:pt x="430" y="539"/>
                  <a:pt x="430" y="539"/>
                </a:cubicBezTo>
                <a:cubicBezTo>
                  <a:pt x="430" y="547"/>
                  <a:pt x="430" y="547"/>
                  <a:pt x="430" y="547"/>
                </a:cubicBezTo>
                <a:cubicBezTo>
                  <a:pt x="427" y="556"/>
                  <a:pt x="427" y="556"/>
                  <a:pt x="427" y="556"/>
                </a:cubicBezTo>
                <a:cubicBezTo>
                  <a:pt x="427" y="559"/>
                  <a:pt x="427" y="559"/>
                  <a:pt x="427" y="559"/>
                </a:cubicBezTo>
                <a:cubicBezTo>
                  <a:pt x="427" y="562"/>
                  <a:pt x="427" y="562"/>
                  <a:pt x="427" y="562"/>
                </a:cubicBezTo>
                <a:cubicBezTo>
                  <a:pt x="437" y="576"/>
                  <a:pt x="429" y="568"/>
                  <a:pt x="443" y="579"/>
                </a:cubicBezTo>
                <a:cubicBezTo>
                  <a:pt x="443" y="584"/>
                  <a:pt x="443" y="584"/>
                  <a:pt x="443" y="584"/>
                </a:cubicBezTo>
                <a:cubicBezTo>
                  <a:pt x="446" y="585"/>
                  <a:pt x="446" y="585"/>
                  <a:pt x="446" y="585"/>
                </a:cubicBezTo>
                <a:cubicBezTo>
                  <a:pt x="455" y="585"/>
                  <a:pt x="455" y="585"/>
                  <a:pt x="455" y="585"/>
                </a:cubicBezTo>
                <a:cubicBezTo>
                  <a:pt x="456" y="582"/>
                  <a:pt x="455" y="581"/>
                  <a:pt x="453" y="581"/>
                </a:cubicBezTo>
                <a:cubicBezTo>
                  <a:pt x="453" y="581"/>
                  <a:pt x="453" y="581"/>
                  <a:pt x="452" y="581"/>
                </a:cubicBezTo>
                <a:cubicBezTo>
                  <a:pt x="452" y="581"/>
                  <a:pt x="452" y="581"/>
                  <a:pt x="452" y="581"/>
                </a:cubicBezTo>
                <a:cubicBezTo>
                  <a:pt x="449" y="581"/>
                  <a:pt x="446" y="581"/>
                  <a:pt x="446" y="573"/>
                </a:cubicBezTo>
                <a:cubicBezTo>
                  <a:pt x="446" y="565"/>
                  <a:pt x="452" y="562"/>
                  <a:pt x="457" y="559"/>
                </a:cubicBezTo>
                <a:cubicBezTo>
                  <a:pt x="454" y="545"/>
                  <a:pt x="454" y="545"/>
                  <a:pt x="454" y="545"/>
                </a:cubicBezTo>
                <a:cubicBezTo>
                  <a:pt x="462" y="539"/>
                  <a:pt x="462" y="539"/>
                  <a:pt x="462" y="539"/>
                </a:cubicBezTo>
                <a:cubicBezTo>
                  <a:pt x="462" y="527"/>
                  <a:pt x="462" y="527"/>
                  <a:pt x="462" y="527"/>
                </a:cubicBezTo>
                <a:cubicBezTo>
                  <a:pt x="473" y="527"/>
                  <a:pt x="473" y="527"/>
                  <a:pt x="473" y="527"/>
                </a:cubicBezTo>
                <a:cubicBezTo>
                  <a:pt x="476" y="519"/>
                  <a:pt x="476" y="519"/>
                  <a:pt x="476" y="519"/>
                </a:cubicBezTo>
                <a:cubicBezTo>
                  <a:pt x="483" y="519"/>
                  <a:pt x="483" y="519"/>
                  <a:pt x="483" y="519"/>
                </a:cubicBezTo>
                <a:cubicBezTo>
                  <a:pt x="483" y="391"/>
                  <a:pt x="483" y="391"/>
                  <a:pt x="483" y="391"/>
                </a:cubicBezTo>
                <a:moveTo>
                  <a:pt x="1188" y="391"/>
                </a:moveTo>
                <a:cubicBezTo>
                  <a:pt x="1182" y="391"/>
                  <a:pt x="1182" y="391"/>
                  <a:pt x="1182" y="391"/>
                </a:cubicBezTo>
                <a:cubicBezTo>
                  <a:pt x="1185" y="391"/>
                  <a:pt x="1185" y="391"/>
                  <a:pt x="1185" y="391"/>
                </a:cubicBezTo>
                <a:cubicBezTo>
                  <a:pt x="1188" y="391"/>
                  <a:pt x="1188" y="391"/>
                  <a:pt x="1188" y="391"/>
                </a:cubicBezTo>
                <a:moveTo>
                  <a:pt x="1204" y="391"/>
                </a:moveTo>
                <a:cubicBezTo>
                  <a:pt x="1189" y="391"/>
                  <a:pt x="1189" y="391"/>
                  <a:pt x="1189" y="391"/>
                </a:cubicBezTo>
                <a:cubicBezTo>
                  <a:pt x="1198" y="391"/>
                  <a:pt x="1193" y="393"/>
                  <a:pt x="1204" y="393"/>
                </a:cubicBezTo>
                <a:cubicBezTo>
                  <a:pt x="1204" y="391"/>
                  <a:pt x="1204" y="391"/>
                  <a:pt x="1204" y="391"/>
                </a:cubicBezTo>
                <a:moveTo>
                  <a:pt x="1219" y="391"/>
                </a:moveTo>
                <a:cubicBezTo>
                  <a:pt x="1214" y="391"/>
                  <a:pt x="1214" y="391"/>
                  <a:pt x="1214" y="391"/>
                </a:cubicBezTo>
                <a:cubicBezTo>
                  <a:pt x="1215" y="393"/>
                  <a:pt x="1215" y="393"/>
                  <a:pt x="1215" y="393"/>
                </a:cubicBezTo>
                <a:cubicBezTo>
                  <a:pt x="1206" y="395"/>
                  <a:pt x="1206" y="395"/>
                  <a:pt x="1206" y="395"/>
                </a:cubicBezTo>
                <a:cubicBezTo>
                  <a:pt x="1214" y="400"/>
                  <a:pt x="1214" y="400"/>
                  <a:pt x="1214" y="400"/>
                </a:cubicBezTo>
                <a:cubicBezTo>
                  <a:pt x="1219" y="391"/>
                  <a:pt x="1219" y="391"/>
                  <a:pt x="1219" y="391"/>
                </a:cubicBezTo>
                <a:moveTo>
                  <a:pt x="1296" y="393"/>
                </a:moveTo>
                <a:cubicBezTo>
                  <a:pt x="1296" y="393"/>
                  <a:pt x="1296" y="393"/>
                  <a:pt x="1296" y="393"/>
                </a:cubicBezTo>
                <a:cubicBezTo>
                  <a:pt x="1296" y="393"/>
                  <a:pt x="1296" y="393"/>
                  <a:pt x="1296" y="393"/>
                </a:cubicBezTo>
                <a:moveTo>
                  <a:pt x="1296" y="392"/>
                </a:moveTo>
                <a:cubicBezTo>
                  <a:pt x="1296" y="392"/>
                  <a:pt x="1296" y="392"/>
                  <a:pt x="1296" y="392"/>
                </a:cubicBezTo>
                <a:cubicBezTo>
                  <a:pt x="1296" y="392"/>
                  <a:pt x="1296" y="392"/>
                  <a:pt x="1296" y="392"/>
                </a:cubicBezTo>
                <a:moveTo>
                  <a:pt x="1295" y="392"/>
                </a:moveTo>
                <a:cubicBezTo>
                  <a:pt x="1295" y="392"/>
                  <a:pt x="1295" y="392"/>
                  <a:pt x="1295" y="392"/>
                </a:cubicBezTo>
                <a:cubicBezTo>
                  <a:pt x="1295" y="392"/>
                  <a:pt x="1295" y="392"/>
                  <a:pt x="1295" y="392"/>
                </a:cubicBezTo>
                <a:moveTo>
                  <a:pt x="1295" y="391"/>
                </a:moveTo>
                <a:cubicBezTo>
                  <a:pt x="1295" y="391"/>
                  <a:pt x="1295" y="391"/>
                  <a:pt x="1295" y="391"/>
                </a:cubicBezTo>
                <a:cubicBezTo>
                  <a:pt x="1295" y="391"/>
                  <a:pt x="1295" y="391"/>
                  <a:pt x="1295" y="391"/>
                </a:cubicBezTo>
                <a:moveTo>
                  <a:pt x="1306" y="391"/>
                </a:moveTo>
                <a:cubicBezTo>
                  <a:pt x="1295" y="391"/>
                  <a:pt x="1295" y="391"/>
                  <a:pt x="1295" y="391"/>
                </a:cubicBezTo>
                <a:cubicBezTo>
                  <a:pt x="1295" y="391"/>
                  <a:pt x="1295" y="391"/>
                  <a:pt x="1295" y="391"/>
                </a:cubicBezTo>
                <a:cubicBezTo>
                  <a:pt x="1295" y="391"/>
                  <a:pt x="1295" y="391"/>
                  <a:pt x="1295" y="391"/>
                </a:cubicBezTo>
                <a:cubicBezTo>
                  <a:pt x="1283" y="391"/>
                  <a:pt x="1283" y="391"/>
                  <a:pt x="1283" y="391"/>
                </a:cubicBezTo>
                <a:cubicBezTo>
                  <a:pt x="1296" y="393"/>
                  <a:pt x="1296" y="393"/>
                  <a:pt x="1296" y="393"/>
                </a:cubicBezTo>
                <a:cubicBezTo>
                  <a:pt x="1296" y="393"/>
                  <a:pt x="1296" y="393"/>
                  <a:pt x="1296" y="393"/>
                </a:cubicBezTo>
                <a:cubicBezTo>
                  <a:pt x="1296" y="393"/>
                  <a:pt x="1296" y="393"/>
                  <a:pt x="1296" y="393"/>
                </a:cubicBezTo>
                <a:cubicBezTo>
                  <a:pt x="1305" y="393"/>
                  <a:pt x="1305" y="393"/>
                  <a:pt x="1305" y="393"/>
                </a:cubicBezTo>
                <a:cubicBezTo>
                  <a:pt x="1306" y="391"/>
                  <a:pt x="1306" y="391"/>
                  <a:pt x="1306" y="391"/>
                </a:cubicBezTo>
                <a:moveTo>
                  <a:pt x="1326" y="391"/>
                </a:moveTo>
                <a:cubicBezTo>
                  <a:pt x="1320" y="391"/>
                  <a:pt x="1320" y="391"/>
                  <a:pt x="1320" y="391"/>
                </a:cubicBezTo>
                <a:cubicBezTo>
                  <a:pt x="1329" y="396"/>
                  <a:pt x="1329" y="396"/>
                  <a:pt x="1329" y="396"/>
                </a:cubicBezTo>
                <a:cubicBezTo>
                  <a:pt x="1320" y="391"/>
                  <a:pt x="1320" y="391"/>
                  <a:pt x="1320" y="391"/>
                </a:cubicBezTo>
                <a:cubicBezTo>
                  <a:pt x="1317" y="391"/>
                  <a:pt x="1317" y="391"/>
                  <a:pt x="1317" y="391"/>
                </a:cubicBezTo>
                <a:cubicBezTo>
                  <a:pt x="1321" y="397"/>
                  <a:pt x="1322" y="399"/>
                  <a:pt x="1334" y="399"/>
                </a:cubicBezTo>
                <a:cubicBezTo>
                  <a:pt x="1326" y="391"/>
                  <a:pt x="1326" y="391"/>
                  <a:pt x="1326" y="391"/>
                </a:cubicBezTo>
                <a:moveTo>
                  <a:pt x="883" y="374"/>
                </a:moveTo>
                <a:cubicBezTo>
                  <a:pt x="883" y="374"/>
                  <a:pt x="883" y="374"/>
                  <a:pt x="883" y="374"/>
                </a:cubicBezTo>
                <a:moveTo>
                  <a:pt x="889" y="368"/>
                </a:moveTo>
                <a:cubicBezTo>
                  <a:pt x="886" y="370"/>
                  <a:pt x="886" y="370"/>
                  <a:pt x="886" y="370"/>
                </a:cubicBezTo>
                <a:cubicBezTo>
                  <a:pt x="883" y="374"/>
                  <a:pt x="883" y="374"/>
                  <a:pt x="883" y="374"/>
                </a:cubicBezTo>
                <a:cubicBezTo>
                  <a:pt x="887" y="371"/>
                  <a:pt x="887" y="371"/>
                  <a:pt x="887" y="371"/>
                </a:cubicBezTo>
                <a:cubicBezTo>
                  <a:pt x="889" y="368"/>
                  <a:pt x="889" y="368"/>
                  <a:pt x="889" y="368"/>
                </a:cubicBezTo>
                <a:moveTo>
                  <a:pt x="764" y="356"/>
                </a:moveTo>
                <a:cubicBezTo>
                  <a:pt x="761" y="359"/>
                  <a:pt x="761" y="359"/>
                  <a:pt x="761" y="359"/>
                </a:cubicBezTo>
                <a:cubicBezTo>
                  <a:pt x="775" y="374"/>
                  <a:pt x="775" y="374"/>
                  <a:pt x="775" y="374"/>
                </a:cubicBezTo>
                <a:cubicBezTo>
                  <a:pt x="764" y="356"/>
                  <a:pt x="764" y="356"/>
                  <a:pt x="764" y="356"/>
                </a:cubicBezTo>
                <a:moveTo>
                  <a:pt x="723" y="331"/>
                </a:moveTo>
                <a:cubicBezTo>
                  <a:pt x="715" y="331"/>
                  <a:pt x="715" y="331"/>
                  <a:pt x="715" y="331"/>
                </a:cubicBezTo>
                <a:cubicBezTo>
                  <a:pt x="723" y="331"/>
                  <a:pt x="723" y="331"/>
                  <a:pt x="723" y="331"/>
                </a:cubicBezTo>
                <a:moveTo>
                  <a:pt x="740" y="325"/>
                </a:moveTo>
                <a:cubicBezTo>
                  <a:pt x="740" y="325"/>
                  <a:pt x="739" y="325"/>
                  <a:pt x="739" y="325"/>
                </a:cubicBezTo>
                <a:cubicBezTo>
                  <a:pt x="729" y="328"/>
                  <a:pt x="729" y="328"/>
                  <a:pt x="729" y="328"/>
                </a:cubicBezTo>
                <a:cubicBezTo>
                  <a:pt x="745" y="328"/>
                  <a:pt x="745" y="328"/>
                  <a:pt x="745" y="328"/>
                </a:cubicBezTo>
                <a:cubicBezTo>
                  <a:pt x="748" y="337"/>
                  <a:pt x="748" y="337"/>
                  <a:pt x="748" y="337"/>
                </a:cubicBezTo>
                <a:cubicBezTo>
                  <a:pt x="753" y="334"/>
                  <a:pt x="753" y="334"/>
                  <a:pt x="753" y="334"/>
                </a:cubicBezTo>
                <a:cubicBezTo>
                  <a:pt x="748" y="330"/>
                  <a:pt x="745" y="325"/>
                  <a:pt x="740" y="325"/>
                </a:cubicBezTo>
                <a:moveTo>
                  <a:pt x="927" y="322"/>
                </a:moveTo>
                <a:cubicBezTo>
                  <a:pt x="924" y="325"/>
                  <a:pt x="924" y="325"/>
                  <a:pt x="924" y="325"/>
                </a:cubicBezTo>
                <a:cubicBezTo>
                  <a:pt x="927" y="322"/>
                  <a:pt x="927" y="322"/>
                  <a:pt x="927" y="322"/>
                </a:cubicBezTo>
                <a:moveTo>
                  <a:pt x="517" y="356"/>
                </a:moveTo>
                <a:cubicBezTo>
                  <a:pt x="517" y="356"/>
                  <a:pt x="517" y="356"/>
                  <a:pt x="517" y="356"/>
                </a:cubicBezTo>
                <a:cubicBezTo>
                  <a:pt x="522" y="348"/>
                  <a:pt x="522" y="348"/>
                  <a:pt x="522" y="348"/>
                </a:cubicBezTo>
                <a:cubicBezTo>
                  <a:pt x="517" y="356"/>
                  <a:pt x="517" y="356"/>
                  <a:pt x="517" y="356"/>
                </a:cubicBezTo>
                <a:moveTo>
                  <a:pt x="483" y="320"/>
                </a:moveTo>
                <a:cubicBezTo>
                  <a:pt x="483" y="391"/>
                  <a:pt x="483" y="391"/>
                  <a:pt x="483" y="391"/>
                </a:cubicBezTo>
                <a:cubicBezTo>
                  <a:pt x="585" y="391"/>
                  <a:pt x="585" y="391"/>
                  <a:pt x="585" y="391"/>
                </a:cubicBezTo>
                <a:cubicBezTo>
                  <a:pt x="584" y="379"/>
                  <a:pt x="584" y="379"/>
                  <a:pt x="584" y="379"/>
                </a:cubicBezTo>
                <a:cubicBezTo>
                  <a:pt x="584" y="379"/>
                  <a:pt x="584" y="379"/>
                  <a:pt x="584" y="379"/>
                </a:cubicBezTo>
                <a:cubicBezTo>
                  <a:pt x="582" y="376"/>
                  <a:pt x="570" y="368"/>
                  <a:pt x="565" y="365"/>
                </a:cubicBezTo>
                <a:cubicBezTo>
                  <a:pt x="555" y="365"/>
                  <a:pt x="555" y="365"/>
                  <a:pt x="555" y="365"/>
                </a:cubicBezTo>
                <a:cubicBezTo>
                  <a:pt x="555" y="365"/>
                  <a:pt x="555" y="365"/>
                  <a:pt x="555" y="365"/>
                </a:cubicBezTo>
                <a:cubicBezTo>
                  <a:pt x="549" y="365"/>
                  <a:pt x="549" y="365"/>
                  <a:pt x="549" y="365"/>
                </a:cubicBezTo>
                <a:cubicBezTo>
                  <a:pt x="541" y="359"/>
                  <a:pt x="541" y="359"/>
                  <a:pt x="541" y="359"/>
                </a:cubicBezTo>
                <a:cubicBezTo>
                  <a:pt x="538" y="359"/>
                  <a:pt x="538" y="359"/>
                  <a:pt x="538" y="359"/>
                </a:cubicBezTo>
                <a:cubicBezTo>
                  <a:pt x="536" y="356"/>
                  <a:pt x="536" y="356"/>
                  <a:pt x="536" y="356"/>
                </a:cubicBezTo>
                <a:cubicBezTo>
                  <a:pt x="533" y="356"/>
                  <a:pt x="533" y="356"/>
                  <a:pt x="533" y="356"/>
                </a:cubicBezTo>
                <a:cubicBezTo>
                  <a:pt x="528" y="353"/>
                  <a:pt x="528" y="353"/>
                  <a:pt x="528" y="353"/>
                </a:cubicBezTo>
                <a:cubicBezTo>
                  <a:pt x="522" y="355"/>
                  <a:pt x="522" y="355"/>
                  <a:pt x="522" y="355"/>
                </a:cubicBezTo>
                <a:cubicBezTo>
                  <a:pt x="519" y="354"/>
                  <a:pt x="519" y="354"/>
                  <a:pt x="519" y="354"/>
                </a:cubicBezTo>
                <a:cubicBezTo>
                  <a:pt x="521" y="352"/>
                  <a:pt x="525" y="352"/>
                  <a:pt x="525" y="348"/>
                </a:cubicBezTo>
                <a:cubicBezTo>
                  <a:pt x="525" y="344"/>
                  <a:pt x="522" y="344"/>
                  <a:pt x="519" y="342"/>
                </a:cubicBezTo>
                <a:cubicBezTo>
                  <a:pt x="519" y="342"/>
                  <a:pt x="519" y="342"/>
                  <a:pt x="519" y="342"/>
                </a:cubicBezTo>
                <a:cubicBezTo>
                  <a:pt x="515" y="325"/>
                  <a:pt x="494" y="329"/>
                  <a:pt x="483" y="320"/>
                </a:cubicBezTo>
                <a:moveTo>
                  <a:pt x="932" y="305"/>
                </a:moveTo>
                <a:cubicBezTo>
                  <a:pt x="932" y="305"/>
                  <a:pt x="932" y="305"/>
                  <a:pt x="932" y="305"/>
                </a:cubicBezTo>
                <a:moveTo>
                  <a:pt x="911" y="297"/>
                </a:moveTo>
                <a:cubicBezTo>
                  <a:pt x="908" y="299"/>
                  <a:pt x="908" y="299"/>
                  <a:pt x="908" y="299"/>
                </a:cubicBezTo>
                <a:cubicBezTo>
                  <a:pt x="911" y="297"/>
                  <a:pt x="911" y="297"/>
                  <a:pt x="911" y="297"/>
                </a:cubicBezTo>
                <a:moveTo>
                  <a:pt x="940" y="282"/>
                </a:moveTo>
                <a:cubicBezTo>
                  <a:pt x="930" y="291"/>
                  <a:pt x="930" y="291"/>
                  <a:pt x="930" y="291"/>
                </a:cubicBezTo>
                <a:cubicBezTo>
                  <a:pt x="935" y="291"/>
                  <a:pt x="935" y="291"/>
                  <a:pt x="935" y="291"/>
                </a:cubicBezTo>
                <a:cubicBezTo>
                  <a:pt x="940" y="282"/>
                  <a:pt x="940" y="282"/>
                  <a:pt x="940" y="282"/>
                </a:cubicBezTo>
                <a:moveTo>
                  <a:pt x="959" y="271"/>
                </a:moveTo>
                <a:cubicBezTo>
                  <a:pt x="956" y="273"/>
                  <a:pt x="956" y="273"/>
                  <a:pt x="956" y="273"/>
                </a:cubicBezTo>
                <a:cubicBezTo>
                  <a:pt x="954" y="277"/>
                  <a:pt x="954" y="277"/>
                  <a:pt x="954" y="277"/>
                </a:cubicBezTo>
                <a:cubicBezTo>
                  <a:pt x="957" y="274"/>
                  <a:pt x="957" y="274"/>
                  <a:pt x="957" y="274"/>
                </a:cubicBezTo>
                <a:cubicBezTo>
                  <a:pt x="959" y="271"/>
                  <a:pt x="959" y="271"/>
                  <a:pt x="959" y="271"/>
                </a:cubicBezTo>
                <a:moveTo>
                  <a:pt x="959" y="268"/>
                </a:moveTo>
                <a:cubicBezTo>
                  <a:pt x="959" y="268"/>
                  <a:pt x="959" y="268"/>
                  <a:pt x="959" y="268"/>
                </a:cubicBezTo>
                <a:cubicBezTo>
                  <a:pt x="959" y="268"/>
                  <a:pt x="959" y="268"/>
                  <a:pt x="959" y="268"/>
                </a:cubicBezTo>
                <a:moveTo>
                  <a:pt x="957" y="242"/>
                </a:moveTo>
                <a:cubicBezTo>
                  <a:pt x="959" y="245"/>
                  <a:pt x="959" y="245"/>
                  <a:pt x="959" y="245"/>
                </a:cubicBezTo>
                <a:cubicBezTo>
                  <a:pt x="957" y="242"/>
                  <a:pt x="957" y="242"/>
                  <a:pt x="957" y="242"/>
                </a:cubicBezTo>
                <a:moveTo>
                  <a:pt x="935" y="240"/>
                </a:moveTo>
                <a:cubicBezTo>
                  <a:pt x="935" y="248"/>
                  <a:pt x="935" y="248"/>
                  <a:pt x="935" y="248"/>
                </a:cubicBezTo>
                <a:cubicBezTo>
                  <a:pt x="935" y="240"/>
                  <a:pt x="935" y="240"/>
                  <a:pt x="935" y="240"/>
                </a:cubicBezTo>
                <a:moveTo>
                  <a:pt x="867" y="225"/>
                </a:moveTo>
                <a:cubicBezTo>
                  <a:pt x="864" y="234"/>
                  <a:pt x="864" y="234"/>
                  <a:pt x="864" y="234"/>
                </a:cubicBezTo>
                <a:cubicBezTo>
                  <a:pt x="870" y="237"/>
                  <a:pt x="870" y="237"/>
                  <a:pt x="870" y="237"/>
                </a:cubicBezTo>
                <a:cubicBezTo>
                  <a:pt x="867" y="225"/>
                  <a:pt x="867" y="225"/>
                  <a:pt x="867" y="225"/>
                </a:cubicBezTo>
                <a:moveTo>
                  <a:pt x="848" y="391"/>
                </a:moveTo>
                <a:cubicBezTo>
                  <a:pt x="848" y="385"/>
                  <a:pt x="848" y="385"/>
                  <a:pt x="848" y="385"/>
                </a:cubicBezTo>
                <a:cubicBezTo>
                  <a:pt x="845" y="382"/>
                  <a:pt x="845" y="382"/>
                  <a:pt x="845" y="382"/>
                </a:cubicBezTo>
                <a:cubicBezTo>
                  <a:pt x="842" y="365"/>
                  <a:pt x="842" y="365"/>
                  <a:pt x="842" y="365"/>
                </a:cubicBezTo>
                <a:cubicBezTo>
                  <a:pt x="845" y="382"/>
                  <a:pt x="845" y="382"/>
                  <a:pt x="845" y="382"/>
                </a:cubicBezTo>
                <a:cubicBezTo>
                  <a:pt x="848" y="371"/>
                  <a:pt x="848" y="371"/>
                  <a:pt x="848" y="371"/>
                </a:cubicBezTo>
                <a:cubicBezTo>
                  <a:pt x="845" y="382"/>
                  <a:pt x="845" y="382"/>
                  <a:pt x="845" y="382"/>
                </a:cubicBezTo>
                <a:cubicBezTo>
                  <a:pt x="848" y="376"/>
                  <a:pt x="848" y="376"/>
                  <a:pt x="848" y="376"/>
                </a:cubicBezTo>
                <a:cubicBezTo>
                  <a:pt x="845" y="382"/>
                  <a:pt x="845" y="382"/>
                  <a:pt x="845" y="382"/>
                </a:cubicBezTo>
                <a:cubicBezTo>
                  <a:pt x="848" y="385"/>
                  <a:pt x="848" y="385"/>
                  <a:pt x="848" y="385"/>
                </a:cubicBezTo>
                <a:cubicBezTo>
                  <a:pt x="851" y="382"/>
                  <a:pt x="851" y="382"/>
                  <a:pt x="851" y="382"/>
                </a:cubicBezTo>
                <a:cubicBezTo>
                  <a:pt x="848" y="385"/>
                  <a:pt x="848" y="385"/>
                  <a:pt x="848" y="385"/>
                </a:cubicBezTo>
                <a:cubicBezTo>
                  <a:pt x="848" y="391"/>
                  <a:pt x="848" y="391"/>
                  <a:pt x="848" y="391"/>
                </a:cubicBezTo>
                <a:cubicBezTo>
                  <a:pt x="854" y="390"/>
                  <a:pt x="854" y="390"/>
                  <a:pt x="854" y="390"/>
                </a:cubicBezTo>
                <a:cubicBezTo>
                  <a:pt x="848" y="391"/>
                  <a:pt x="848" y="391"/>
                  <a:pt x="848" y="391"/>
                </a:cubicBezTo>
                <a:moveTo>
                  <a:pt x="854" y="365"/>
                </a:moveTo>
                <a:cubicBezTo>
                  <a:pt x="864" y="365"/>
                  <a:pt x="864" y="365"/>
                  <a:pt x="864" y="365"/>
                </a:cubicBezTo>
                <a:cubicBezTo>
                  <a:pt x="868" y="356"/>
                  <a:pt x="868" y="356"/>
                  <a:pt x="868" y="356"/>
                </a:cubicBezTo>
                <a:cubicBezTo>
                  <a:pt x="864" y="365"/>
                  <a:pt x="864" y="365"/>
                  <a:pt x="864" y="365"/>
                </a:cubicBezTo>
                <a:cubicBezTo>
                  <a:pt x="854" y="365"/>
                  <a:pt x="854" y="365"/>
                  <a:pt x="854" y="365"/>
                </a:cubicBezTo>
                <a:moveTo>
                  <a:pt x="856" y="354"/>
                </a:moveTo>
                <a:cubicBezTo>
                  <a:pt x="864" y="354"/>
                  <a:pt x="864" y="354"/>
                  <a:pt x="864" y="354"/>
                </a:cubicBezTo>
                <a:cubicBezTo>
                  <a:pt x="858" y="364"/>
                  <a:pt x="858" y="364"/>
                  <a:pt x="858" y="364"/>
                </a:cubicBezTo>
                <a:cubicBezTo>
                  <a:pt x="856" y="354"/>
                  <a:pt x="856" y="354"/>
                  <a:pt x="856" y="354"/>
                </a:cubicBezTo>
                <a:moveTo>
                  <a:pt x="856" y="354"/>
                </a:moveTo>
                <a:cubicBezTo>
                  <a:pt x="864" y="354"/>
                  <a:pt x="864" y="354"/>
                  <a:pt x="864" y="354"/>
                </a:cubicBezTo>
                <a:cubicBezTo>
                  <a:pt x="856" y="354"/>
                  <a:pt x="856" y="354"/>
                  <a:pt x="856" y="354"/>
                </a:cubicBezTo>
                <a:moveTo>
                  <a:pt x="848" y="351"/>
                </a:moveTo>
                <a:cubicBezTo>
                  <a:pt x="856" y="342"/>
                  <a:pt x="856" y="342"/>
                  <a:pt x="856" y="342"/>
                </a:cubicBezTo>
                <a:cubicBezTo>
                  <a:pt x="848" y="351"/>
                  <a:pt x="848" y="351"/>
                  <a:pt x="848" y="351"/>
                </a:cubicBezTo>
                <a:moveTo>
                  <a:pt x="850" y="342"/>
                </a:moveTo>
                <a:cubicBezTo>
                  <a:pt x="850" y="342"/>
                  <a:pt x="850" y="342"/>
                  <a:pt x="850" y="342"/>
                </a:cubicBezTo>
                <a:cubicBezTo>
                  <a:pt x="854" y="339"/>
                  <a:pt x="854" y="339"/>
                  <a:pt x="854" y="339"/>
                </a:cubicBezTo>
                <a:cubicBezTo>
                  <a:pt x="850" y="342"/>
                  <a:pt x="850" y="342"/>
                  <a:pt x="850" y="342"/>
                </a:cubicBezTo>
                <a:moveTo>
                  <a:pt x="875" y="334"/>
                </a:moveTo>
                <a:cubicBezTo>
                  <a:pt x="875" y="334"/>
                  <a:pt x="875" y="334"/>
                  <a:pt x="875" y="334"/>
                </a:cubicBezTo>
                <a:cubicBezTo>
                  <a:pt x="874" y="343"/>
                  <a:pt x="874" y="343"/>
                  <a:pt x="874" y="343"/>
                </a:cubicBezTo>
                <a:cubicBezTo>
                  <a:pt x="869" y="334"/>
                  <a:pt x="869" y="334"/>
                  <a:pt x="869" y="334"/>
                </a:cubicBezTo>
                <a:cubicBezTo>
                  <a:pt x="874" y="343"/>
                  <a:pt x="874" y="343"/>
                  <a:pt x="874" y="343"/>
                </a:cubicBezTo>
                <a:cubicBezTo>
                  <a:pt x="875" y="334"/>
                  <a:pt x="875" y="334"/>
                  <a:pt x="875" y="334"/>
                </a:cubicBezTo>
                <a:moveTo>
                  <a:pt x="875" y="334"/>
                </a:moveTo>
                <a:cubicBezTo>
                  <a:pt x="875" y="334"/>
                  <a:pt x="875" y="334"/>
                  <a:pt x="875" y="334"/>
                </a:cubicBezTo>
                <a:moveTo>
                  <a:pt x="875" y="305"/>
                </a:moveTo>
                <a:cubicBezTo>
                  <a:pt x="875" y="299"/>
                  <a:pt x="875" y="299"/>
                  <a:pt x="875" y="299"/>
                </a:cubicBezTo>
                <a:cubicBezTo>
                  <a:pt x="875" y="305"/>
                  <a:pt x="875" y="305"/>
                  <a:pt x="875" y="305"/>
                </a:cubicBezTo>
                <a:cubicBezTo>
                  <a:pt x="881" y="305"/>
                  <a:pt x="881" y="305"/>
                  <a:pt x="881" y="305"/>
                </a:cubicBezTo>
                <a:cubicBezTo>
                  <a:pt x="875" y="305"/>
                  <a:pt x="875" y="305"/>
                  <a:pt x="875" y="305"/>
                </a:cubicBezTo>
                <a:moveTo>
                  <a:pt x="667" y="299"/>
                </a:moveTo>
                <a:cubicBezTo>
                  <a:pt x="667" y="299"/>
                  <a:pt x="667" y="299"/>
                  <a:pt x="667" y="299"/>
                </a:cubicBezTo>
                <a:cubicBezTo>
                  <a:pt x="667" y="299"/>
                  <a:pt x="667" y="299"/>
                  <a:pt x="667" y="299"/>
                </a:cubicBezTo>
                <a:moveTo>
                  <a:pt x="906" y="311"/>
                </a:moveTo>
                <a:cubicBezTo>
                  <a:pt x="901" y="310"/>
                  <a:pt x="896" y="297"/>
                  <a:pt x="892" y="291"/>
                </a:cubicBezTo>
                <a:cubicBezTo>
                  <a:pt x="896" y="297"/>
                  <a:pt x="901" y="310"/>
                  <a:pt x="906" y="311"/>
                </a:cubicBezTo>
                <a:moveTo>
                  <a:pt x="782" y="302"/>
                </a:moveTo>
                <a:cubicBezTo>
                  <a:pt x="780" y="291"/>
                  <a:pt x="780" y="291"/>
                  <a:pt x="780" y="291"/>
                </a:cubicBezTo>
                <a:cubicBezTo>
                  <a:pt x="782" y="302"/>
                  <a:pt x="782" y="302"/>
                  <a:pt x="782" y="302"/>
                </a:cubicBezTo>
                <a:cubicBezTo>
                  <a:pt x="789" y="299"/>
                  <a:pt x="789" y="299"/>
                  <a:pt x="789" y="299"/>
                </a:cubicBezTo>
                <a:cubicBezTo>
                  <a:pt x="782" y="302"/>
                  <a:pt x="782" y="302"/>
                  <a:pt x="782" y="302"/>
                </a:cubicBezTo>
                <a:moveTo>
                  <a:pt x="856" y="233"/>
                </a:moveTo>
                <a:cubicBezTo>
                  <a:pt x="856" y="233"/>
                  <a:pt x="856" y="233"/>
                  <a:pt x="856" y="233"/>
                </a:cubicBezTo>
                <a:cubicBezTo>
                  <a:pt x="856" y="233"/>
                  <a:pt x="856" y="232"/>
                  <a:pt x="856" y="230"/>
                </a:cubicBezTo>
                <a:cubicBezTo>
                  <a:pt x="856" y="230"/>
                  <a:pt x="856" y="230"/>
                  <a:pt x="856" y="230"/>
                </a:cubicBezTo>
                <a:cubicBezTo>
                  <a:pt x="856" y="232"/>
                  <a:pt x="856" y="233"/>
                  <a:pt x="856" y="233"/>
                </a:cubicBezTo>
                <a:moveTo>
                  <a:pt x="696" y="211"/>
                </a:moveTo>
                <a:cubicBezTo>
                  <a:pt x="699" y="208"/>
                  <a:pt x="699" y="208"/>
                  <a:pt x="699" y="208"/>
                </a:cubicBezTo>
                <a:cubicBezTo>
                  <a:pt x="701" y="203"/>
                  <a:pt x="701" y="203"/>
                  <a:pt x="701" y="203"/>
                </a:cubicBezTo>
                <a:cubicBezTo>
                  <a:pt x="699" y="208"/>
                  <a:pt x="699" y="208"/>
                  <a:pt x="699" y="208"/>
                </a:cubicBezTo>
                <a:cubicBezTo>
                  <a:pt x="696" y="211"/>
                  <a:pt x="696" y="211"/>
                  <a:pt x="696" y="211"/>
                </a:cubicBezTo>
                <a:moveTo>
                  <a:pt x="769" y="197"/>
                </a:moveTo>
                <a:cubicBezTo>
                  <a:pt x="750" y="197"/>
                  <a:pt x="750" y="197"/>
                  <a:pt x="750" y="197"/>
                </a:cubicBezTo>
                <a:cubicBezTo>
                  <a:pt x="732" y="197"/>
                  <a:pt x="728" y="202"/>
                  <a:pt x="715" y="205"/>
                </a:cubicBezTo>
                <a:cubicBezTo>
                  <a:pt x="707" y="203"/>
                  <a:pt x="707" y="203"/>
                  <a:pt x="707" y="203"/>
                </a:cubicBezTo>
                <a:cubicBezTo>
                  <a:pt x="701" y="203"/>
                  <a:pt x="701" y="203"/>
                  <a:pt x="701" y="203"/>
                </a:cubicBezTo>
                <a:cubicBezTo>
                  <a:pt x="699" y="208"/>
                  <a:pt x="699" y="208"/>
                  <a:pt x="699" y="208"/>
                </a:cubicBezTo>
                <a:cubicBezTo>
                  <a:pt x="696" y="211"/>
                  <a:pt x="696" y="211"/>
                  <a:pt x="696" y="211"/>
                </a:cubicBezTo>
                <a:cubicBezTo>
                  <a:pt x="688" y="220"/>
                  <a:pt x="688" y="220"/>
                  <a:pt x="688" y="220"/>
                </a:cubicBezTo>
                <a:cubicBezTo>
                  <a:pt x="688" y="225"/>
                  <a:pt x="688" y="225"/>
                  <a:pt x="688" y="225"/>
                </a:cubicBezTo>
                <a:cubicBezTo>
                  <a:pt x="688" y="220"/>
                  <a:pt x="688" y="220"/>
                  <a:pt x="688" y="220"/>
                </a:cubicBezTo>
                <a:cubicBezTo>
                  <a:pt x="678" y="235"/>
                  <a:pt x="673" y="234"/>
                  <a:pt x="666" y="245"/>
                </a:cubicBezTo>
                <a:cubicBezTo>
                  <a:pt x="666" y="245"/>
                  <a:pt x="666" y="245"/>
                  <a:pt x="666" y="245"/>
                </a:cubicBezTo>
                <a:cubicBezTo>
                  <a:pt x="658" y="262"/>
                  <a:pt x="658" y="262"/>
                  <a:pt x="658" y="262"/>
                </a:cubicBezTo>
                <a:cubicBezTo>
                  <a:pt x="660" y="267"/>
                  <a:pt x="661" y="266"/>
                  <a:pt x="661" y="274"/>
                </a:cubicBezTo>
                <a:cubicBezTo>
                  <a:pt x="661" y="279"/>
                  <a:pt x="661" y="279"/>
                  <a:pt x="661" y="279"/>
                </a:cubicBezTo>
                <a:cubicBezTo>
                  <a:pt x="661" y="294"/>
                  <a:pt x="661" y="294"/>
                  <a:pt x="661" y="294"/>
                </a:cubicBezTo>
                <a:cubicBezTo>
                  <a:pt x="666" y="294"/>
                  <a:pt x="666" y="294"/>
                  <a:pt x="666" y="294"/>
                </a:cubicBezTo>
                <a:cubicBezTo>
                  <a:pt x="672" y="299"/>
                  <a:pt x="672" y="299"/>
                  <a:pt x="672" y="299"/>
                </a:cubicBezTo>
                <a:cubicBezTo>
                  <a:pt x="682" y="299"/>
                  <a:pt x="682" y="299"/>
                  <a:pt x="682" y="299"/>
                </a:cubicBezTo>
                <a:cubicBezTo>
                  <a:pt x="682" y="302"/>
                  <a:pt x="682" y="302"/>
                  <a:pt x="682" y="302"/>
                </a:cubicBezTo>
                <a:cubicBezTo>
                  <a:pt x="682" y="299"/>
                  <a:pt x="682" y="299"/>
                  <a:pt x="682" y="299"/>
                </a:cubicBezTo>
                <a:cubicBezTo>
                  <a:pt x="672" y="299"/>
                  <a:pt x="672" y="299"/>
                  <a:pt x="672" y="299"/>
                </a:cubicBezTo>
                <a:cubicBezTo>
                  <a:pt x="666" y="294"/>
                  <a:pt x="666" y="294"/>
                  <a:pt x="666" y="294"/>
                </a:cubicBezTo>
                <a:cubicBezTo>
                  <a:pt x="661" y="294"/>
                  <a:pt x="661" y="294"/>
                  <a:pt x="661" y="294"/>
                </a:cubicBezTo>
                <a:cubicBezTo>
                  <a:pt x="661" y="299"/>
                  <a:pt x="661" y="299"/>
                  <a:pt x="661" y="299"/>
                </a:cubicBezTo>
                <a:cubicBezTo>
                  <a:pt x="673" y="319"/>
                  <a:pt x="671" y="320"/>
                  <a:pt x="690" y="334"/>
                </a:cubicBezTo>
                <a:cubicBezTo>
                  <a:pt x="682" y="321"/>
                  <a:pt x="671" y="322"/>
                  <a:pt x="667" y="299"/>
                </a:cubicBezTo>
                <a:cubicBezTo>
                  <a:pt x="667" y="299"/>
                  <a:pt x="667" y="299"/>
                  <a:pt x="667" y="299"/>
                </a:cubicBezTo>
                <a:cubicBezTo>
                  <a:pt x="671" y="322"/>
                  <a:pt x="682" y="321"/>
                  <a:pt x="690" y="334"/>
                </a:cubicBezTo>
                <a:cubicBezTo>
                  <a:pt x="715" y="331"/>
                  <a:pt x="715" y="331"/>
                  <a:pt x="715" y="331"/>
                </a:cubicBezTo>
                <a:cubicBezTo>
                  <a:pt x="723" y="331"/>
                  <a:pt x="723" y="331"/>
                  <a:pt x="723" y="331"/>
                </a:cubicBezTo>
                <a:cubicBezTo>
                  <a:pt x="729" y="328"/>
                  <a:pt x="729" y="328"/>
                  <a:pt x="729" y="328"/>
                </a:cubicBezTo>
                <a:cubicBezTo>
                  <a:pt x="739" y="325"/>
                  <a:pt x="739" y="325"/>
                  <a:pt x="739" y="325"/>
                </a:cubicBezTo>
                <a:cubicBezTo>
                  <a:pt x="739" y="325"/>
                  <a:pt x="740" y="325"/>
                  <a:pt x="740" y="325"/>
                </a:cubicBezTo>
                <a:cubicBezTo>
                  <a:pt x="745" y="325"/>
                  <a:pt x="748" y="330"/>
                  <a:pt x="753" y="334"/>
                </a:cubicBezTo>
                <a:cubicBezTo>
                  <a:pt x="761" y="334"/>
                  <a:pt x="761" y="334"/>
                  <a:pt x="761" y="334"/>
                </a:cubicBezTo>
                <a:cubicBezTo>
                  <a:pt x="766" y="337"/>
                  <a:pt x="766" y="337"/>
                  <a:pt x="766" y="337"/>
                </a:cubicBezTo>
                <a:cubicBezTo>
                  <a:pt x="767" y="342"/>
                  <a:pt x="767" y="342"/>
                  <a:pt x="767" y="342"/>
                </a:cubicBezTo>
                <a:cubicBezTo>
                  <a:pt x="766" y="337"/>
                  <a:pt x="766" y="337"/>
                  <a:pt x="766" y="337"/>
                </a:cubicBezTo>
                <a:cubicBezTo>
                  <a:pt x="761" y="334"/>
                  <a:pt x="761" y="334"/>
                  <a:pt x="761" y="334"/>
                </a:cubicBezTo>
                <a:cubicBezTo>
                  <a:pt x="764" y="339"/>
                  <a:pt x="764" y="339"/>
                  <a:pt x="764" y="339"/>
                </a:cubicBezTo>
                <a:cubicBezTo>
                  <a:pt x="764" y="348"/>
                  <a:pt x="764" y="348"/>
                  <a:pt x="764" y="348"/>
                </a:cubicBezTo>
                <a:cubicBezTo>
                  <a:pt x="764" y="354"/>
                  <a:pt x="764" y="354"/>
                  <a:pt x="764" y="354"/>
                </a:cubicBezTo>
                <a:cubicBezTo>
                  <a:pt x="764" y="356"/>
                  <a:pt x="764" y="356"/>
                  <a:pt x="764" y="356"/>
                </a:cubicBezTo>
                <a:cubicBezTo>
                  <a:pt x="775" y="374"/>
                  <a:pt x="775" y="374"/>
                  <a:pt x="775" y="374"/>
                </a:cubicBezTo>
                <a:cubicBezTo>
                  <a:pt x="777" y="379"/>
                  <a:pt x="779" y="384"/>
                  <a:pt x="780" y="391"/>
                </a:cubicBezTo>
                <a:cubicBezTo>
                  <a:pt x="887" y="391"/>
                  <a:pt x="887" y="391"/>
                  <a:pt x="887" y="391"/>
                </a:cubicBezTo>
                <a:cubicBezTo>
                  <a:pt x="883" y="382"/>
                  <a:pt x="883" y="382"/>
                  <a:pt x="883" y="382"/>
                </a:cubicBezTo>
                <a:cubicBezTo>
                  <a:pt x="883" y="374"/>
                  <a:pt x="883" y="374"/>
                  <a:pt x="883" y="374"/>
                </a:cubicBezTo>
                <a:cubicBezTo>
                  <a:pt x="886" y="370"/>
                  <a:pt x="886" y="370"/>
                  <a:pt x="886" y="370"/>
                </a:cubicBezTo>
                <a:cubicBezTo>
                  <a:pt x="889" y="368"/>
                  <a:pt x="889" y="368"/>
                  <a:pt x="889" y="368"/>
                </a:cubicBezTo>
                <a:cubicBezTo>
                  <a:pt x="913" y="342"/>
                  <a:pt x="913" y="342"/>
                  <a:pt x="913" y="342"/>
                </a:cubicBezTo>
                <a:cubicBezTo>
                  <a:pt x="924" y="328"/>
                  <a:pt x="924" y="328"/>
                  <a:pt x="924" y="328"/>
                </a:cubicBezTo>
                <a:cubicBezTo>
                  <a:pt x="913" y="342"/>
                  <a:pt x="913" y="342"/>
                  <a:pt x="913" y="342"/>
                </a:cubicBezTo>
                <a:cubicBezTo>
                  <a:pt x="924" y="328"/>
                  <a:pt x="924" y="328"/>
                  <a:pt x="924" y="328"/>
                </a:cubicBezTo>
                <a:cubicBezTo>
                  <a:pt x="924" y="325"/>
                  <a:pt x="924" y="325"/>
                  <a:pt x="924" y="325"/>
                </a:cubicBezTo>
                <a:cubicBezTo>
                  <a:pt x="927" y="322"/>
                  <a:pt x="927" y="322"/>
                  <a:pt x="927" y="322"/>
                </a:cubicBezTo>
                <a:cubicBezTo>
                  <a:pt x="932" y="305"/>
                  <a:pt x="932" y="305"/>
                  <a:pt x="932" y="305"/>
                </a:cubicBezTo>
                <a:cubicBezTo>
                  <a:pt x="930" y="305"/>
                  <a:pt x="930" y="305"/>
                  <a:pt x="930" y="305"/>
                </a:cubicBezTo>
                <a:cubicBezTo>
                  <a:pt x="932" y="305"/>
                  <a:pt x="932" y="305"/>
                  <a:pt x="932" y="305"/>
                </a:cubicBezTo>
                <a:cubicBezTo>
                  <a:pt x="930" y="305"/>
                  <a:pt x="930" y="305"/>
                  <a:pt x="930" y="305"/>
                </a:cubicBezTo>
                <a:cubicBezTo>
                  <a:pt x="911" y="308"/>
                  <a:pt x="911" y="308"/>
                  <a:pt x="911" y="308"/>
                </a:cubicBezTo>
                <a:cubicBezTo>
                  <a:pt x="911" y="308"/>
                  <a:pt x="911" y="308"/>
                  <a:pt x="911" y="308"/>
                </a:cubicBezTo>
                <a:cubicBezTo>
                  <a:pt x="902" y="308"/>
                  <a:pt x="902" y="308"/>
                  <a:pt x="902" y="308"/>
                </a:cubicBezTo>
                <a:cubicBezTo>
                  <a:pt x="902" y="299"/>
                  <a:pt x="902" y="299"/>
                  <a:pt x="902" y="299"/>
                </a:cubicBezTo>
                <a:cubicBezTo>
                  <a:pt x="900" y="294"/>
                  <a:pt x="900" y="294"/>
                  <a:pt x="900" y="294"/>
                </a:cubicBezTo>
                <a:cubicBezTo>
                  <a:pt x="897" y="297"/>
                  <a:pt x="897" y="297"/>
                  <a:pt x="897" y="297"/>
                </a:cubicBezTo>
                <a:cubicBezTo>
                  <a:pt x="892" y="291"/>
                  <a:pt x="892" y="291"/>
                  <a:pt x="892" y="291"/>
                </a:cubicBezTo>
                <a:cubicBezTo>
                  <a:pt x="892" y="291"/>
                  <a:pt x="892" y="291"/>
                  <a:pt x="892" y="291"/>
                </a:cubicBezTo>
                <a:cubicBezTo>
                  <a:pt x="876" y="273"/>
                  <a:pt x="876" y="273"/>
                  <a:pt x="876" y="273"/>
                </a:cubicBezTo>
                <a:cubicBezTo>
                  <a:pt x="875" y="262"/>
                  <a:pt x="875" y="262"/>
                  <a:pt x="875" y="262"/>
                </a:cubicBezTo>
                <a:cubicBezTo>
                  <a:pt x="862" y="237"/>
                  <a:pt x="862" y="237"/>
                  <a:pt x="862" y="237"/>
                </a:cubicBezTo>
                <a:cubicBezTo>
                  <a:pt x="862" y="237"/>
                  <a:pt x="862" y="237"/>
                  <a:pt x="862" y="237"/>
                </a:cubicBezTo>
                <a:cubicBezTo>
                  <a:pt x="862" y="234"/>
                  <a:pt x="862" y="234"/>
                  <a:pt x="862" y="234"/>
                </a:cubicBezTo>
                <a:cubicBezTo>
                  <a:pt x="856" y="225"/>
                  <a:pt x="856" y="225"/>
                  <a:pt x="856" y="225"/>
                </a:cubicBezTo>
                <a:cubicBezTo>
                  <a:pt x="856" y="225"/>
                  <a:pt x="856" y="225"/>
                  <a:pt x="856" y="225"/>
                </a:cubicBezTo>
                <a:cubicBezTo>
                  <a:pt x="862" y="234"/>
                  <a:pt x="862" y="234"/>
                  <a:pt x="862" y="234"/>
                </a:cubicBezTo>
                <a:cubicBezTo>
                  <a:pt x="864" y="234"/>
                  <a:pt x="864" y="234"/>
                  <a:pt x="864" y="234"/>
                </a:cubicBezTo>
                <a:cubicBezTo>
                  <a:pt x="867" y="225"/>
                  <a:pt x="867" y="225"/>
                  <a:pt x="867" y="225"/>
                </a:cubicBezTo>
                <a:cubicBezTo>
                  <a:pt x="867" y="223"/>
                  <a:pt x="867" y="223"/>
                  <a:pt x="867" y="223"/>
                </a:cubicBezTo>
                <a:cubicBezTo>
                  <a:pt x="848" y="223"/>
                  <a:pt x="848" y="223"/>
                  <a:pt x="848" y="223"/>
                </a:cubicBezTo>
                <a:cubicBezTo>
                  <a:pt x="837" y="223"/>
                  <a:pt x="837" y="223"/>
                  <a:pt x="837" y="223"/>
                </a:cubicBezTo>
                <a:cubicBezTo>
                  <a:pt x="834" y="220"/>
                  <a:pt x="834" y="220"/>
                  <a:pt x="834" y="220"/>
                </a:cubicBezTo>
                <a:cubicBezTo>
                  <a:pt x="820" y="219"/>
                  <a:pt x="821" y="214"/>
                  <a:pt x="813" y="214"/>
                </a:cubicBezTo>
                <a:cubicBezTo>
                  <a:pt x="808" y="214"/>
                  <a:pt x="806" y="222"/>
                  <a:pt x="805" y="225"/>
                </a:cubicBezTo>
                <a:cubicBezTo>
                  <a:pt x="791" y="223"/>
                  <a:pt x="791" y="223"/>
                  <a:pt x="791" y="223"/>
                </a:cubicBezTo>
                <a:cubicBezTo>
                  <a:pt x="791" y="223"/>
                  <a:pt x="791" y="223"/>
                  <a:pt x="791" y="223"/>
                </a:cubicBezTo>
                <a:cubicBezTo>
                  <a:pt x="785" y="214"/>
                  <a:pt x="785" y="214"/>
                  <a:pt x="785" y="214"/>
                </a:cubicBezTo>
                <a:cubicBezTo>
                  <a:pt x="780" y="214"/>
                  <a:pt x="780" y="214"/>
                  <a:pt x="780" y="214"/>
                </a:cubicBezTo>
                <a:cubicBezTo>
                  <a:pt x="777" y="214"/>
                  <a:pt x="777" y="214"/>
                  <a:pt x="777" y="214"/>
                </a:cubicBezTo>
                <a:cubicBezTo>
                  <a:pt x="766" y="214"/>
                  <a:pt x="772" y="208"/>
                  <a:pt x="769" y="203"/>
                </a:cubicBezTo>
                <a:cubicBezTo>
                  <a:pt x="766" y="209"/>
                  <a:pt x="766" y="209"/>
                  <a:pt x="766" y="209"/>
                </a:cubicBezTo>
                <a:cubicBezTo>
                  <a:pt x="769" y="203"/>
                  <a:pt x="769" y="203"/>
                  <a:pt x="769" y="203"/>
                </a:cubicBezTo>
                <a:cubicBezTo>
                  <a:pt x="769" y="197"/>
                  <a:pt x="769" y="197"/>
                  <a:pt x="769" y="197"/>
                </a:cubicBezTo>
                <a:moveTo>
                  <a:pt x="851" y="197"/>
                </a:moveTo>
                <a:cubicBezTo>
                  <a:pt x="848" y="200"/>
                  <a:pt x="848" y="200"/>
                  <a:pt x="848" y="200"/>
                </a:cubicBezTo>
                <a:cubicBezTo>
                  <a:pt x="851" y="197"/>
                  <a:pt x="851" y="197"/>
                  <a:pt x="851" y="197"/>
                </a:cubicBezTo>
                <a:moveTo>
                  <a:pt x="854" y="197"/>
                </a:moveTo>
                <a:cubicBezTo>
                  <a:pt x="857" y="208"/>
                  <a:pt x="857" y="208"/>
                  <a:pt x="857" y="208"/>
                </a:cubicBezTo>
                <a:cubicBezTo>
                  <a:pt x="862" y="208"/>
                  <a:pt x="862" y="208"/>
                  <a:pt x="862" y="208"/>
                </a:cubicBezTo>
                <a:cubicBezTo>
                  <a:pt x="862" y="200"/>
                  <a:pt x="862" y="200"/>
                  <a:pt x="862" y="200"/>
                </a:cubicBezTo>
                <a:cubicBezTo>
                  <a:pt x="854" y="197"/>
                  <a:pt x="854" y="197"/>
                  <a:pt x="854" y="197"/>
                </a:cubicBezTo>
                <a:moveTo>
                  <a:pt x="719" y="195"/>
                </a:moveTo>
                <a:cubicBezTo>
                  <a:pt x="698" y="195"/>
                  <a:pt x="698" y="195"/>
                  <a:pt x="698" y="195"/>
                </a:cubicBezTo>
                <a:cubicBezTo>
                  <a:pt x="704" y="199"/>
                  <a:pt x="704" y="199"/>
                  <a:pt x="704" y="199"/>
                </a:cubicBezTo>
                <a:cubicBezTo>
                  <a:pt x="718" y="197"/>
                  <a:pt x="718" y="197"/>
                  <a:pt x="718" y="197"/>
                </a:cubicBezTo>
                <a:cubicBezTo>
                  <a:pt x="718" y="196"/>
                  <a:pt x="718" y="196"/>
                  <a:pt x="719" y="195"/>
                </a:cubicBezTo>
                <a:moveTo>
                  <a:pt x="720" y="195"/>
                </a:moveTo>
                <a:cubicBezTo>
                  <a:pt x="719" y="195"/>
                  <a:pt x="719" y="195"/>
                  <a:pt x="719" y="195"/>
                </a:cubicBezTo>
                <a:cubicBezTo>
                  <a:pt x="718" y="196"/>
                  <a:pt x="718" y="196"/>
                  <a:pt x="718" y="197"/>
                </a:cubicBezTo>
                <a:cubicBezTo>
                  <a:pt x="704" y="199"/>
                  <a:pt x="704" y="199"/>
                  <a:pt x="704" y="199"/>
                </a:cubicBezTo>
                <a:cubicBezTo>
                  <a:pt x="698" y="195"/>
                  <a:pt x="698" y="195"/>
                  <a:pt x="698" y="195"/>
                </a:cubicBezTo>
                <a:cubicBezTo>
                  <a:pt x="692" y="195"/>
                  <a:pt x="692" y="195"/>
                  <a:pt x="692" y="195"/>
                </a:cubicBezTo>
                <a:cubicBezTo>
                  <a:pt x="701" y="203"/>
                  <a:pt x="701" y="203"/>
                  <a:pt x="701" y="203"/>
                </a:cubicBezTo>
                <a:cubicBezTo>
                  <a:pt x="707" y="203"/>
                  <a:pt x="707" y="203"/>
                  <a:pt x="707" y="203"/>
                </a:cubicBezTo>
                <a:cubicBezTo>
                  <a:pt x="715" y="205"/>
                  <a:pt x="715" y="205"/>
                  <a:pt x="715" y="205"/>
                </a:cubicBezTo>
                <a:cubicBezTo>
                  <a:pt x="707" y="203"/>
                  <a:pt x="707" y="203"/>
                  <a:pt x="707" y="203"/>
                </a:cubicBezTo>
                <a:cubicBezTo>
                  <a:pt x="718" y="199"/>
                  <a:pt x="718" y="199"/>
                  <a:pt x="718" y="199"/>
                </a:cubicBezTo>
                <a:cubicBezTo>
                  <a:pt x="718" y="199"/>
                  <a:pt x="719" y="197"/>
                  <a:pt x="720" y="195"/>
                </a:cubicBezTo>
                <a:moveTo>
                  <a:pt x="788" y="195"/>
                </a:moveTo>
                <a:cubicBezTo>
                  <a:pt x="781" y="195"/>
                  <a:pt x="781" y="195"/>
                  <a:pt x="781" y="195"/>
                </a:cubicBezTo>
                <a:cubicBezTo>
                  <a:pt x="783" y="197"/>
                  <a:pt x="785" y="198"/>
                  <a:pt x="786" y="198"/>
                </a:cubicBezTo>
                <a:cubicBezTo>
                  <a:pt x="787" y="198"/>
                  <a:pt x="788" y="197"/>
                  <a:pt x="788" y="195"/>
                </a:cubicBezTo>
                <a:moveTo>
                  <a:pt x="817" y="195"/>
                </a:moveTo>
                <a:cubicBezTo>
                  <a:pt x="813" y="195"/>
                  <a:pt x="813" y="195"/>
                  <a:pt x="813" y="195"/>
                </a:cubicBezTo>
                <a:cubicBezTo>
                  <a:pt x="814" y="196"/>
                  <a:pt x="814" y="196"/>
                  <a:pt x="814" y="196"/>
                </a:cubicBezTo>
                <a:cubicBezTo>
                  <a:pt x="817" y="195"/>
                  <a:pt x="817" y="195"/>
                  <a:pt x="817" y="195"/>
                </a:cubicBezTo>
                <a:moveTo>
                  <a:pt x="838" y="195"/>
                </a:moveTo>
                <a:cubicBezTo>
                  <a:pt x="838" y="195"/>
                  <a:pt x="838" y="195"/>
                  <a:pt x="838" y="195"/>
                </a:cubicBezTo>
                <a:cubicBezTo>
                  <a:pt x="840" y="197"/>
                  <a:pt x="840" y="197"/>
                  <a:pt x="840" y="197"/>
                </a:cubicBezTo>
                <a:cubicBezTo>
                  <a:pt x="838" y="195"/>
                  <a:pt x="838" y="195"/>
                  <a:pt x="838" y="195"/>
                </a:cubicBezTo>
                <a:moveTo>
                  <a:pt x="867" y="223"/>
                </a:moveTo>
                <a:cubicBezTo>
                  <a:pt x="867" y="223"/>
                  <a:pt x="867" y="223"/>
                  <a:pt x="867" y="223"/>
                </a:cubicBezTo>
                <a:moveTo>
                  <a:pt x="872" y="196"/>
                </a:moveTo>
                <a:cubicBezTo>
                  <a:pt x="872" y="196"/>
                  <a:pt x="872" y="196"/>
                  <a:pt x="872" y="196"/>
                </a:cubicBezTo>
                <a:moveTo>
                  <a:pt x="968" y="195"/>
                </a:moveTo>
                <a:cubicBezTo>
                  <a:pt x="946" y="195"/>
                  <a:pt x="946" y="195"/>
                  <a:pt x="946" y="195"/>
                </a:cubicBezTo>
                <a:cubicBezTo>
                  <a:pt x="946" y="200"/>
                  <a:pt x="946" y="200"/>
                  <a:pt x="946" y="200"/>
                </a:cubicBezTo>
                <a:cubicBezTo>
                  <a:pt x="946" y="195"/>
                  <a:pt x="946" y="195"/>
                  <a:pt x="946" y="195"/>
                </a:cubicBezTo>
                <a:cubicBezTo>
                  <a:pt x="944" y="195"/>
                  <a:pt x="944" y="195"/>
                  <a:pt x="944" y="195"/>
                </a:cubicBezTo>
                <a:cubicBezTo>
                  <a:pt x="944" y="197"/>
                  <a:pt x="944" y="197"/>
                  <a:pt x="944" y="197"/>
                </a:cubicBezTo>
                <a:cubicBezTo>
                  <a:pt x="935" y="197"/>
                  <a:pt x="935" y="197"/>
                  <a:pt x="935" y="197"/>
                </a:cubicBezTo>
                <a:cubicBezTo>
                  <a:pt x="931" y="197"/>
                  <a:pt x="930" y="196"/>
                  <a:pt x="929" y="195"/>
                </a:cubicBezTo>
                <a:cubicBezTo>
                  <a:pt x="913" y="195"/>
                  <a:pt x="913" y="195"/>
                  <a:pt x="913" y="195"/>
                </a:cubicBezTo>
                <a:cubicBezTo>
                  <a:pt x="913" y="197"/>
                  <a:pt x="913" y="197"/>
                  <a:pt x="913" y="197"/>
                </a:cubicBezTo>
                <a:cubicBezTo>
                  <a:pt x="913" y="195"/>
                  <a:pt x="913" y="195"/>
                  <a:pt x="913" y="195"/>
                </a:cubicBezTo>
                <a:cubicBezTo>
                  <a:pt x="838" y="195"/>
                  <a:pt x="838" y="195"/>
                  <a:pt x="838" y="195"/>
                </a:cubicBezTo>
                <a:cubicBezTo>
                  <a:pt x="840" y="197"/>
                  <a:pt x="840" y="197"/>
                  <a:pt x="840" y="197"/>
                </a:cubicBezTo>
                <a:cubicBezTo>
                  <a:pt x="848" y="200"/>
                  <a:pt x="848" y="200"/>
                  <a:pt x="848" y="200"/>
                </a:cubicBezTo>
                <a:cubicBezTo>
                  <a:pt x="851" y="197"/>
                  <a:pt x="851" y="197"/>
                  <a:pt x="851" y="197"/>
                </a:cubicBezTo>
                <a:cubicBezTo>
                  <a:pt x="854" y="197"/>
                  <a:pt x="854" y="197"/>
                  <a:pt x="854" y="197"/>
                </a:cubicBezTo>
                <a:cubicBezTo>
                  <a:pt x="862" y="200"/>
                  <a:pt x="862" y="200"/>
                  <a:pt x="862" y="200"/>
                </a:cubicBezTo>
                <a:cubicBezTo>
                  <a:pt x="864" y="200"/>
                  <a:pt x="864" y="200"/>
                  <a:pt x="864" y="200"/>
                </a:cubicBezTo>
                <a:cubicBezTo>
                  <a:pt x="872" y="196"/>
                  <a:pt x="872" y="196"/>
                  <a:pt x="872" y="196"/>
                </a:cubicBezTo>
                <a:cubicBezTo>
                  <a:pt x="864" y="200"/>
                  <a:pt x="864" y="200"/>
                  <a:pt x="864" y="200"/>
                </a:cubicBezTo>
                <a:cubicBezTo>
                  <a:pt x="870" y="200"/>
                  <a:pt x="870" y="200"/>
                  <a:pt x="870" y="200"/>
                </a:cubicBezTo>
                <a:cubicBezTo>
                  <a:pt x="865" y="220"/>
                  <a:pt x="865" y="220"/>
                  <a:pt x="865" y="220"/>
                </a:cubicBezTo>
                <a:cubicBezTo>
                  <a:pt x="859" y="220"/>
                  <a:pt x="859" y="220"/>
                  <a:pt x="859" y="220"/>
                </a:cubicBezTo>
                <a:cubicBezTo>
                  <a:pt x="848" y="223"/>
                  <a:pt x="848" y="223"/>
                  <a:pt x="848" y="223"/>
                </a:cubicBezTo>
                <a:cubicBezTo>
                  <a:pt x="867" y="223"/>
                  <a:pt x="867" y="223"/>
                  <a:pt x="867" y="223"/>
                </a:cubicBezTo>
                <a:cubicBezTo>
                  <a:pt x="867" y="225"/>
                  <a:pt x="867" y="225"/>
                  <a:pt x="867" y="225"/>
                </a:cubicBezTo>
                <a:cubicBezTo>
                  <a:pt x="870" y="237"/>
                  <a:pt x="870" y="237"/>
                  <a:pt x="870" y="237"/>
                </a:cubicBezTo>
                <a:cubicBezTo>
                  <a:pt x="873" y="240"/>
                  <a:pt x="873" y="240"/>
                  <a:pt x="873" y="240"/>
                </a:cubicBezTo>
                <a:cubicBezTo>
                  <a:pt x="875" y="242"/>
                  <a:pt x="875" y="242"/>
                  <a:pt x="875" y="242"/>
                </a:cubicBezTo>
                <a:cubicBezTo>
                  <a:pt x="873" y="240"/>
                  <a:pt x="873" y="240"/>
                  <a:pt x="873" y="240"/>
                </a:cubicBezTo>
                <a:cubicBezTo>
                  <a:pt x="870" y="237"/>
                  <a:pt x="870" y="237"/>
                  <a:pt x="870" y="237"/>
                </a:cubicBezTo>
                <a:cubicBezTo>
                  <a:pt x="873" y="240"/>
                  <a:pt x="873" y="240"/>
                  <a:pt x="873" y="240"/>
                </a:cubicBezTo>
                <a:cubicBezTo>
                  <a:pt x="875" y="242"/>
                  <a:pt x="875" y="242"/>
                  <a:pt x="875" y="242"/>
                </a:cubicBezTo>
                <a:cubicBezTo>
                  <a:pt x="880" y="251"/>
                  <a:pt x="880" y="254"/>
                  <a:pt x="885" y="264"/>
                </a:cubicBezTo>
                <a:cubicBezTo>
                  <a:pt x="887" y="269"/>
                  <a:pt x="896" y="276"/>
                  <a:pt x="900" y="282"/>
                </a:cubicBezTo>
                <a:cubicBezTo>
                  <a:pt x="900" y="294"/>
                  <a:pt x="900" y="294"/>
                  <a:pt x="900" y="294"/>
                </a:cubicBezTo>
                <a:cubicBezTo>
                  <a:pt x="902" y="299"/>
                  <a:pt x="902" y="299"/>
                  <a:pt x="902" y="299"/>
                </a:cubicBezTo>
                <a:cubicBezTo>
                  <a:pt x="908" y="299"/>
                  <a:pt x="908" y="299"/>
                  <a:pt x="908" y="299"/>
                </a:cubicBezTo>
                <a:cubicBezTo>
                  <a:pt x="911" y="297"/>
                  <a:pt x="911" y="297"/>
                  <a:pt x="911" y="297"/>
                </a:cubicBezTo>
                <a:cubicBezTo>
                  <a:pt x="930" y="291"/>
                  <a:pt x="930" y="291"/>
                  <a:pt x="930" y="291"/>
                </a:cubicBezTo>
                <a:cubicBezTo>
                  <a:pt x="940" y="282"/>
                  <a:pt x="940" y="282"/>
                  <a:pt x="940" y="282"/>
                </a:cubicBezTo>
                <a:cubicBezTo>
                  <a:pt x="954" y="277"/>
                  <a:pt x="954" y="277"/>
                  <a:pt x="954" y="277"/>
                </a:cubicBezTo>
                <a:cubicBezTo>
                  <a:pt x="956" y="273"/>
                  <a:pt x="956" y="273"/>
                  <a:pt x="956" y="273"/>
                </a:cubicBezTo>
                <a:cubicBezTo>
                  <a:pt x="959" y="271"/>
                  <a:pt x="959" y="271"/>
                  <a:pt x="959" y="271"/>
                </a:cubicBezTo>
                <a:cubicBezTo>
                  <a:pt x="959" y="268"/>
                  <a:pt x="959" y="268"/>
                  <a:pt x="959" y="268"/>
                </a:cubicBezTo>
                <a:cubicBezTo>
                  <a:pt x="959" y="268"/>
                  <a:pt x="959" y="268"/>
                  <a:pt x="959" y="268"/>
                </a:cubicBezTo>
                <a:cubicBezTo>
                  <a:pt x="959" y="268"/>
                  <a:pt x="959" y="268"/>
                  <a:pt x="959" y="268"/>
                </a:cubicBezTo>
                <a:cubicBezTo>
                  <a:pt x="961" y="265"/>
                  <a:pt x="965" y="261"/>
                  <a:pt x="965" y="260"/>
                </a:cubicBezTo>
                <a:cubicBezTo>
                  <a:pt x="965" y="260"/>
                  <a:pt x="965" y="260"/>
                  <a:pt x="965" y="260"/>
                </a:cubicBezTo>
                <a:cubicBezTo>
                  <a:pt x="965" y="261"/>
                  <a:pt x="961" y="265"/>
                  <a:pt x="959" y="268"/>
                </a:cubicBezTo>
                <a:cubicBezTo>
                  <a:pt x="962" y="266"/>
                  <a:pt x="968" y="263"/>
                  <a:pt x="968" y="260"/>
                </a:cubicBezTo>
                <a:cubicBezTo>
                  <a:pt x="968" y="258"/>
                  <a:pt x="964" y="254"/>
                  <a:pt x="962" y="251"/>
                </a:cubicBezTo>
                <a:cubicBezTo>
                  <a:pt x="957" y="251"/>
                  <a:pt x="957" y="251"/>
                  <a:pt x="957" y="251"/>
                </a:cubicBezTo>
                <a:cubicBezTo>
                  <a:pt x="957" y="251"/>
                  <a:pt x="957" y="251"/>
                  <a:pt x="957" y="251"/>
                </a:cubicBezTo>
                <a:cubicBezTo>
                  <a:pt x="953" y="244"/>
                  <a:pt x="953" y="244"/>
                  <a:pt x="953" y="244"/>
                </a:cubicBezTo>
                <a:cubicBezTo>
                  <a:pt x="943" y="251"/>
                  <a:pt x="943" y="251"/>
                  <a:pt x="943" y="251"/>
                </a:cubicBezTo>
                <a:cubicBezTo>
                  <a:pt x="935" y="251"/>
                  <a:pt x="935" y="251"/>
                  <a:pt x="935" y="251"/>
                </a:cubicBezTo>
                <a:cubicBezTo>
                  <a:pt x="935" y="248"/>
                  <a:pt x="935" y="248"/>
                  <a:pt x="935" y="248"/>
                </a:cubicBezTo>
                <a:cubicBezTo>
                  <a:pt x="932" y="248"/>
                  <a:pt x="932" y="248"/>
                  <a:pt x="932" y="248"/>
                </a:cubicBezTo>
                <a:cubicBezTo>
                  <a:pt x="935" y="248"/>
                  <a:pt x="935" y="248"/>
                  <a:pt x="935" y="248"/>
                </a:cubicBezTo>
                <a:cubicBezTo>
                  <a:pt x="935" y="240"/>
                  <a:pt x="935" y="240"/>
                  <a:pt x="935" y="240"/>
                </a:cubicBezTo>
                <a:cubicBezTo>
                  <a:pt x="927" y="240"/>
                  <a:pt x="927" y="240"/>
                  <a:pt x="927" y="240"/>
                </a:cubicBezTo>
                <a:cubicBezTo>
                  <a:pt x="927" y="245"/>
                  <a:pt x="927" y="245"/>
                  <a:pt x="927" y="245"/>
                </a:cubicBezTo>
                <a:cubicBezTo>
                  <a:pt x="927" y="240"/>
                  <a:pt x="927" y="240"/>
                  <a:pt x="927" y="240"/>
                </a:cubicBezTo>
                <a:cubicBezTo>
                  <a:pt x="924" y="240"/>
                  <a:pt x="924" y="240"/>
                  <a:pt x="924" y="240"/>
                </a:cubicBezTo>
                <a:cubicBezTo>
                  <a:pt x="927" y="240"/>
                  <a:pt x="927" y="240"/>
                  <a:pt x="927" y="240"/>
                </a:cubicBezTo>
                <a:cubicBezTo>
                  <a:pt x="935" y="240"/>
                  <a:pt x="935" y="240"/>
                  <a:pt x="935" y="240"/>
                </a:cubicBezTo>
                <a:cubicBezTo>
                  <a:pt x="927" y="237"/>
                  <a:pt x="927" y="237"/>
                  <a:pt x="927" y="237"/>
                </a:cubicBezTo>
                <a:cubicBezTo>
                  <a:pt x="921" y="234"/>
                  <a:pt x="921" y="234"/>
                  <a:pt x="921" y="234"/>
                </a:cubicBezTo>
                <a:cubicBezTo>
                  <a:pt x="921" y="225"/>
                  <a:pt x="921" y="225"/>
                  <a:pt x="921" y="225"/>
                </a:cubicBezTo>
                <a:cubicBezTo>
                  <a:pt x="919" y="225"/>
                  <a:pt x="918" y="226"/>
                  <a:pt x="918" y="228"/>
                </a:cubicBezTo>
                <a:cubicBezTo>
                  <a:pt x="918" y="228"/>
                  <a:pt x="918" y="228"/>
                  <a:pt x="918" y="228"/>
                </a:cubicBezTo>
                <a:cubicBezTo>
                  <a:pt x="918" y="226"/>
                  <a:pt x="919" y="225"/>
                  <a:pt x="921" y="225"/>
                </a:cubicBezTo>
                <a:cubicBezTo>
                  <a:pt x="929" y="226"/>
                  <a:pt x="929" y="226"/>
                  <a:pt x="929" y="226"/>
                </a:cubicBezTo>
                <a:cubicBezTo>
                  <a:pt x="943" y="239"/>
                  <a:pt x="943" y="239"/>
                  <a:pt x="943" y="239"/>
                </a:cubicBezTo>
                <a:cubicBezTo>
                  <a:pt x="957" y="242"/>
                  <a:pt x="957" y="242"/>
                  <a:pt x="957" y="242"/>
                </a:cubicBezTo>
                <a:cubicBezTo>
                  <a:pt x="959" y="245"/>
                  <a:pt x="959" y="245"/>
                  <a:pt x="959" y="245"/>
                </a:cubicBezTo>
                <a:cubicBezTo>
                  <a:pt x="968" y="245"/>
                  <a:pt x="968" y="245"/>
                  <a:pt x="968" y="245"/>
                </a:cubicBezTo>
                <a:cubicBezTo>
                  <a:pt x="968" y="195"/>
                  <a:pt x="968" y="195"/>
                  <a:pt x="968" y="195"/>
                </a:cubicBezTo>
                <a:moveTo>
                  <a:pt x="1223" y="194"/>
                </a:moveTo>
                <a:cubicBezTo>
                  <a:pt x="1218" y="194"/>
                  <a:pt x="1218" y="194"/>
                  <a:pt x="1218" y="194"/>
                </a:cubicBezTo>
                <a:cubicBezTo>
                  <a:pt x="1217" y="195"/>
                  <a:pt x="1217" y="195"/>
                  <a:pt x="1217" y="195"/>
                </a:cubicBezTo>
                <a:cubicBezTo>
                  <a:pt x="1221" y="195"/>
                  <a:pt x="1221" y="195"/>
                  <a:pt x="1221" y="195"/>
                </a:cubicBezTo>
                <a:cubicBezTo>
                  <a:pt x="1223" y="194"/>
                  <a:pt x="1223" y="194"/>
                  <a:pt x="1223" y="194"/>
                </a:cubicBezTo>
                <a:moveTo>
                  <a:pt x="413" y="191"/>
                </a:moveTo>
                <a:cubicBezTo>
                  <a:pt x="410" y="194"/>
                  <a:pt x="410" y="194"/>
                  <a:pt x="410" y="194"/>
                </a:cubicBezTo>
                <a:cubicBezTo>
                  <a:pt x="409" y="195"/>
                  <a:pt x="409" y="195"/>
                  <a:pt x="409" y="195"/>
                </a:cubicBezTo>
                <a:cubicBezTo>
                  <a:pt x="413" y="195"/>
                  <a:pt x="413" y="195"/>
                  <a:pt x="413" y="195"/>
                </a:cubicBezTo>
                <a:cubicBezTo>
                  <a:pt x="413" y="194"/>
                  <a:pt x="413" y="194"/>
                  <a:pt x="413" y="194"/>
                </a:cubicBezTo>
                <a:cubicBezTo>
                  <a:pt x="413" y="191"/>
                  <a:pt x="413" y="191"/>
                  <a:pt x="413" y="191"/>
                </a:cubicBezTo>
                <a:moveTo>
                  <a:pt x="419" y="188"/>
                </a:moveTo>
                <a:cubicBezTo>
                  <a:pt x="416" y="188"/>
                  <a:pt x="416" y="188"/>
                  <a:pt x="416" y="188"/>
                </a:cubicBezTo>
                <a:cubicBezTo>
                  <a:pt x="419" y="188"/>
                  <a:pt x="419" y="188"/>
                  <a:pt x="419" y="188"/>
                </a:cubicBezTo>
                <a:moveTo>
                  <a:pt x="1299" y="188"/>
                </a:moveTo>
                <a:cubicBezTo>
                  <a:pt x="1296" y="191"/>
                  <a:pt x="1296" y="191"/>
                  <a:pt x="1296" y="191"/>
                </a:cubicBezTo>
                <a:cubicBezTo>
                  <a:pt x="1295" y="195"/>
                  <a:pt x="1295" y="195"/>
                  <a:pt x="1295" y="195"/>
                </a:cubicBezTo>
                <a:cubicBezTo>
                  <a:pt x="1296" y="191"/>
                  <a:pt x="1296" y="191"/>
                  <a:pt x="1296" y="191"/>
                </a:cubicBezTo>
                <a:cubicBezTo>
                  <a:pt x="1299" y="188"/>
                  <a:pt x="1299" y="188"/>
                  <a:pt x="1299" y="188"/>
                </a:cubicBezTo>
                <a:moveTo>
                  <a:pt x="430" y="183"/>
                </a:moveTo>
                <a:cubicBezTo>
                  <a:pt x="427" y="185"/>
                  <a:pt x="427" y="185"/>
                  <a:pt x="427" y="185"/>
                </a:cubicBezTo>
                <a:cubicBezTo>
                  <a:pt x="430" y="183"/>
                  <a:pt x="430" y="183"/>
                  <a:pt x="430" y="183"/>
                </a:cubicBezTo>
                <a:moveTo>
                  <a:pt x="1212" y="183"/>
                </a:moveTo>
                <a:cubicBezTo>
                  <a:pt x="1212" y="183"/>
                  <a:pt x="1212" y="183"/>
                  <a:pt x="1212" y="183"/>
                </a:cubicBezTo>
                <a:moveTo>
                  <a:pt x="1299" y="183"/>
                </a:moveTo>
                <a:cubicBezTo>
                  <a:pt x="1294" y="183"/>
                  <a:pt x="1294" y="183"/>
                  <a:pt x="1294" y="183"/>
                </a:cubicBezTo>
                <a:cubicBezTo>
                  <a:pt x="1291" y="188"/>
                  <a:pt x="1291" y="188"/>
                  <a:pt x="1291" y="188"/>
                </a:cubicBezTo>
                <a:cubicBezTo>
                  <a:pt x="1287" y="195"/>
                  <a:pt x="1287" y="195"/>
                  <a:pt x="1287" y="195"/>
                </a:cubicBezTo>
                <a:cubicBezTo>
                  <a:pt x="1295" y="195"/>
                  <a:pt x="1295" y="195"/>
                  <a:pt x="1295" y="195"/>
                </a:cubicBezTo>
                <a:cubicBezTo>
                  <a:pt x="1296" y="191"/>
                  <a:pt x="1296" y="191"/>
                  <a:pt x="1296" y="191"/>
                </a:cubicBezTo>
                <a:cubicBezTo>
                  <a:pt x="1299" y="188"/>
                  <a:pt x="1299" y="188"/>
                  <a:pt x="1299" y="188"/>
                </a:cubicBezTo>
                <a:cubicBezTo>
                  <a:pt x="1299" y="183"/>
                  <a:pt x="1299" y="183"/>
                  <a:pt x="1299" y="183"/>
                </a:cubicBezTo>
                <a:moveTo>
                  <a:pt x="1299" y="183"/>
                </a:moveTo>
                <a:cubicBezTo>
                  <a:pt x="1299" y="188"/>
                  <a:pt x="1299" y="188"/>
                  <a:pt x="1299" y="188"/>
                </a:cubicBezTo>
                <a:cubicBezTo>
                  <a:pt x="1299" y="183"/>
                  <a:pt x="1299" y="183"/>
                  <a:pt x="1299" y="183"/>
                </a:cubicBezTo>
                <a:moveTo>
                  <a:pt x="1228" y="182"/>
                </a:moveTo>
                <a:cubicBezTo>
                  <a:pt x="1226" y="185"/>
                  <a:pt x="1226" y="185"/>
                  <a:pt x="1226" y="185"/>
                </a:cubicBezTo>
                <a:cubicBezTo>
                  <a:pt x="1231" y="186"/>
                  <a:pt x="1231" y="186"/>
                  <a:pt x="1231" y="186"/>
                </a:cubicBezTo>
                <a:cubicBezTo>
                  <a:pt x="1234" y="194"/>
                  <a:pt x="1234" y="194"/>
                  <a:pt x="1234" y="194"/>
                </a:cubicBezTo>
                <a:cubicBezTo>
                  <a:pt x="1239" y="194"/>
                  <a:pt x="1239" y="194"/>
                  <a:pt x="1239" y="194"/>
                </a:cubicBezTo>
                <a:cubicBezTo>
                  <a:pt x="1234" y="189"/>
                  <a:pt x="1234" y="187"/>
                  <a:pt x="1228" y="182"/>
                </a:cubicBezTo>
                <a:moveTo>
                  <a:pt x="1218" y="180"/>
                </a:moveTo>
                <a:cubicBezTo>
                  <a:pt x="1218" y="189"/>
                  <a:pt x="1218" y="189"/>
                  <a:pt x="1218" y="189"/>
                </a:cubicBezTo>
                <a:cubicBezTo>
                  <a:pt x="1223" y="185"/>
                  <a:pt x="1223" y="185"/>
                  <a:pt x="1223" y="185"/>
                </a:cubicBezTo>
                <a:cubicBezTo>
                  <a:pt x="1218" y="180"/>
                  <a:pt x="1218" y="180"/>
                  <a:pt x="1218" y="180"/>
                </a:cubicBezTo>
                <a:moveTo>
                  <a:pt x="432" y="166"/>
                </a:moveTo>
                <a:cubicBezTo>
                  <a:pt x="430" y="168"/>
                  <a:pt x="430" y="168"/>
                  <a:pt x="430" y="168"/>
                </a:cubicBezTo>
                <a:cubicBezTo>
                  <a:pt x="432" y="168"/>
                  <a:pt x="432" y="168"/>
                  <a:pt x="432" y="168"/>
                </a:cubicBezTo>
                <a:cubicBezTo>
                  <a:pt x="432" y="166"/>
                  <a:pt x="432" y="166"/>
                  <a:pt x="432" y="166"/>
                </a:cubicBezTo>
                <a:moveTo>
                  <a:pt x="1299" y="166"/>
                </a:moveTo>
                <a:cubicBezTo>
                  <a:pt x="1290" y="171"/>
                  <a:pt x="1290" y="171"/>
                  <a:pt x="1290" y="171"/>
                </a:cubicBezTo>
                <a:cubicBezTo>
                  <a:pt x="1293" y="179"/>
                  <a:pt x="1293" y="179"/>
                  <a:pt x="1293" y="179"/>
                </a:cubicBezTo>
                <a:cubicBezTo>
                  <a:pt x="1291" y="183"/>
                  <a:pt x="1291" y="183"/>
                  <a:pt x="1291" y="183"/>
                </a:cubicBezTo>
                <a:cubicBezTo>
                  <a:pt x="1291" y="188"/>
                  <a:pt x="1291" y="188"/>
                  <a:pt x="1291" y="188"/>
                </a:cubicBezTo>
                <a:cubicBezTo>
                  <a:pt x="1294" y="183"/>
                  <a:pt x="1294" y="183"/>
                  <a:pt x="1294" y="183"/>
                </a:cubicBezTo>
                <a:cubicBezTo>
                  <a:pt x="1299" y="183"/>
                  <a:pt x="1299" y="183"/>
                  <a:pt x="1299" y="183"/>
                </a:cubicBezTo>
                <a:cubicBezTo>
                  <a:pt x="1296" y="174"/>
                  <a:pt x="1296" y="174"/>
                  <a:pt x="1296" y="174"/>
                </a:cubicBezTo>
                <a:cubicBezTo>
                  <a:pt x="1302" y="174"/>
                  <a:pt x="1302" y="174"/>
                  <a:pt x="1302" y="174"/>
                </a:cubicBezTo>
                <a:cubicBezTo>
                  <a:pt x="1299" y="166"/>
                  <a:pt x="1299" y="166"/>
                  <a:pt x="1299" y="166"/>
                </a:cubicBezTo>
                <a:moveTo>
                  <a:pt x="440" y="163"/>
                </a:moveTo>
                <a:cubicBezTo>
                  <a:pt x="435" y="166"/>
                  <a:pt x="435" y="166"/>
                  <a:pt x="435" y="166"/>
                </a:cubicBezTo>
                <a:cubicBezTo>
                  <a:pt x="435" y="171"/>
                  <a:pt x="435" y="171"/>
                  <a:pt x="435" y="171"/>
                </a:cubicBezTo>
                <a:cubicBezTo>
                  <a:pt x="438" y="171"/>
                  <a:pt x="438" y="171"/>
                  <a:pt x="438" y="171"/>
                </a:cubicBezTo>
                <a:cubicBezTo>
                  <a:pt x="440" y="163"/>
                  <a:pt x="440" y="163"/>
                  <a:pt x="440" y="163"/>
                </a:cubicBezTo>
                <a:moveTo>
                  <a:pt x="1301" y="162"/>
                </a:moveTo>
                <a:cubicBezTo>
                  <a:pt x="1299" y="166"/>
                  <a:pt x="1299" y="166"/>
                  <a:pt x="1299" y="166"/>
                </a:cubicBezTo>
                <a:cubicBezTo>
                  <a:pt x="1302" y="174"/>
                  <a:pt x="1302" y="174"/>
                  <a:pt x="1302" y="174"/>
                </a:cubicBezTo>
                <a:cubicBezTo>
                  <a:pt x="1313" y="170"/>
                  <a:pt x="1313" y="170"/>
                  <a:pt x="1313" y="170"/>
                </a:cubicBezTo>
                <a:cubicBezTo>
                  <a:pt x="1301" y="162"/>
                  <a:pt x="1301" y="162"/>
                  <a:pt x="1301" y="162"/>
                </a:cubicBezTo>
                <a:moveTo>
                  <a:pt x="400" y="160"/>
                </a:moveTo>
                <a:cubicBezTo>
                  <a:pt x="400" y="160"/>
                  <a:pt x="400" y="160"/>
                  <a:pt x="400" y="160"/>
                </a:cubicBezTo>
                <a:moveTo>
                  <a:pt x="427" y="157"/>
                </a:moveTo>
                <a:cubicBezTo>
                  <a:pt x="425" y="160"/>
                  <a:pt x="425" y="160"/>
                  <a:pt x="425" y="160"/>
                </a:cubicBezTo>
                <a:cubicBezTo>
                  <a:pt x="430" y="160"/>
                  <a:pt x="430" y="160"/>
                  <a:pt x="430" y="160"/>
                </a:cubicBezTo>
                <a:cubicBezTo>
                  <a:pt x="427" y="157"/>
                  <a:pt x="427" y="157"/>
                  <a:pt x="427" y="157"/>
                </a:cubicBezTo>
                <a:moveTo>
                  <a:pt x="362" y="143"/>
                </a:moveTo>
                <a:cubicBezTo>
                  <a:pt x="362" y="143"/>
                  <a:pt x="362" y="143"/>
                  <a:pt x="362" y="143"/>
                </a:cubicBezTo>
                <a:moveTo>
                  <a:pt x="1307" y="143"/>
                </a:moveTo>
                <a:cubicBezTo>
                  <a:pt x="1305" y="146"/>
                  <a:pt x="1305" y="146"/>
                  <a:pt x="1305" y="146"/>
                </a:cubicBezTo>
                <a:cubicBezTo>
                  <a:pt x="1307" y="143"/>
                  <a:pt x="1307" y="143"/>
                  <a:pt x="1307" y="143"/>
                </a:cubicBezTo>
                <a:moveTo>
                  <a:pt x="1294" y="137"/>
                </a:moveTo>
                <a:cubicBezTo>
                  <a:pt x="1294" y="137"/>
                  <a:pt x="1294" y="137"/>
                  <a:pt x="1294" y="137"/>
                </a:cubicBezTo>
                <a:moveTo>
                  <a:pt x="1302" y="126"/>
                </a:moveTo>
                <a:cubicBezTo>
                  <a:pt x="1296" y="131"/>
                  <a:pt x="1296" y="131"/>
                  <a:pt x="1296" y="131"/>
                </a:cubicBezTo>
                <a:cubicBezTo>
                  <a:pt x="1294" y="137"/>
                  <a:pt x="1294" y="137"/>
                  <a:pt x="1294" y="137"/>
                </a:cubicBezTo>
                <a:cubicBezTo>
                  <a:pt x="1299" y="134"/>
                  <a:pt x="1299" y="134"/>
                  <a:pt x="1299" y="134"/>
                </a:cubicBezTo>
                <a:cubicBezTo>
                  <a:pt x="1299" y="157"/>
                  <a:pt x="1299" y="157"/>
                  <a:pt x="1299" y="157"/>
                </a:cubicBezTo>
                <a:cubicBezTo>
                  <a:pt x="1305" y="157"/>
                  <a:pt x="1305" y="157"/>
                  <a:pt x="1305" y="157"/>
                </a:cubicBezTo>
                <a:cubicBezTo>
                  <a:pt x="1305" y="146"/>
                  <a:pt x="1305" y="146"/>
                  <a:pt x="1305" y="146"/>
                </a:cubicBezTo>
                <a:cubicBezTo>
                  <a:pt x="1307" y="143"/>
                  <a:pt x="1307" y="143"/>
                  <a:pt x="1307" y="143"/>
                </a:cubicBezTo>
                <a:cubicBezTo>
                  <a:pt x="1305" y="129"/>
                  <a:pt x="1305" y="129"/>
                  <a:pt x="1305" y="129"/>
                </a:cubicBezTo>
                <a:cubicBezTo>
                  <a:pt x="1302" y="129"/>
                  <a:pt x="1301" y="132"/>
                  <a:pt x="1301" y="135"/>
                </a:cubicBezTo>
                <a:cubicBezTo>
                  <a:pt x="1301" y="135"/>
                  <a:pt x="1301" y="135"/>
                  <a:pt x="1301" y="135"/>
                </a:cubicBezTo>
                <a:cubicBezTo>
                  <a:pt x="1301" y="132"/>
                  <a:pt x="1302" y="129"/>
                  <a:pt x="1305" y="129"/>
                </a:cubicBezTo>
                <a:cubicBezTo>
                  <a:pt x="1302" y="126"/>
                  <a:pt x="1302" y="126"/>
                  <a:pt x="1302" y="126"/>
                </a:cubicBezTo>
                <a:moveTo>
                  <a:pt x="405" y="123"/>
                </a:moveTo>
                <a:cubicBezTo>
                  <a:pt x="405" y="123"/>
                  <a:pt x="405" y="123"/>
                  <a:pt x="405" y="123"/>
                </a:cubicBezTo>
                <a:moveTo>
                  <a:pt x="1375" y="123"/>
                </a:moveTo>
                <a:cubicBezTo>
                  <a:pt x="1372" y="125"/>
                  <a:pt x="1372" y="125"/>
                  <a:pt x="1372" y="125"/>
                </a:cubicBezTo>
                <a:cubicBezTo>
                  <a:pt x="1370" y="129"/>
                  <a:pt x="1370" y="129"/>
                  <a:pt x="1370" y="129"/>
                </a:cubicBezTo>
                <a:cubicBezTo>
                  <a:pt x="1373" y="126"/>
                  <a:pt x="1373" y="126"/>
                  <a:pt x="1373" y="126"/>
                </a:cubicBezTo>
                <a:cubicBezTo>
                  <a:pt x="1375" y="123"/>
                  <a:pt x="1375" y="123"/>
                  <a:pt x="1375" y="123"/>
                </a:cubicBezTo>
                <a:moveTo>
                  <a:pt x="196" y="111"/>
                </a:moveTo>
                <a:cubicBezTo>
                  <a:pt x="190" y="111"/>
                  <a:pt x="190" y="111"/>
                  <a:pt x="190" y="111"/>
                </a:cubicBezTo>
                <a:cubicBezTo>
                  <a:pt x="197" y="121"/>
                  <a:pt x="198" y="116"/>
                  <a:pt x="201" y="126"/>
                </a:cubicBezTo>
                <a:cubicBezTo>
                  <a:pt x="207" y="126"/>
                  <a:pt x="207" y="126"/>
                  <a:pt x="207" y="126"/>
                </a:cubicBezTo>
                <a:cubicBezTo>
                  <a:pt x="196" y="111"/>
                  <a:pt x="196" y="111"/>
                  <a:pt x="196" y="111"/>
                </a:cubicBezTo>
                <a:moveTo>
                  <a:pt x="95" y="109"/>
                </a:moveTo>
                <a:cubicBezTo>
                  <a:pt x="93" y="111"/>
                  <a:pt x="93" y="111"/>
                  <a:pt x="93" y="111"/>
                </a:cubicBezTo>
                <a:cubicBezTo>
                  <a:pt x="95" y="111"/>
                  <a:pt x="95" y="111"/>
                  <a:pt x="95" y="111"/>
                </a:cubicBezTo>
                <a:cubicBezTo>
                  <a:pt x="95" y="109"/>
                  <a:pt x="95" y="109"/>
                  <a:pt x="95" y="109"/>
                </a:cubicBezTo>
                <a:moveTo>
                  <a:pt x="185" y="106"/>
                </a:moveTo>
                <a:cubicBezTo>
                  <a:pt x="188" y="109"/>
                  <a:pt x="188" y="109"/>
                  <a:pt x="188" y="109"/>
                </a:cubicBezTo>
                <a:cubicBezTo>
                  <a:pt x="190" y="111"/>
                  <a:pt x="190" y="111"/>
                  <a:pt x="190" y="111"/>
                </a:cubicBezTo>
                <a:cubicBezTo>
                  <a:pt x="188" y="109"/>
                  <a:pt x="188" y="109"/>
                  <a:pt x="188" y="109"/>
                </a:cubicBezTo>
                <a:cubicBezTo>
                  <a:pt x="185" y="106"/>
                  <a:pt x="185" y="106"/>
                  <a:pt x="185" y="106"/>
                </a:cubicBezTo>
                <a:moveTo>
                  <a:pt x="1337" y="100"/>
                </a:moveTo>
                <a:cubicBezTo>
                  <a:pt x="1340" y="103"/>
                  <a:pt x="1340" y="103"/>
                  <a:pt x="1340" y="103"/>
                </a:cubicBezTo>
                <a:cubicBezTo>
                  <a:pt x="1337" y="100"/>
                  <a:pt x="1337" y="100"/>
                  <a:pt x="1337" y="100"/>
                </a:cubicBezTo>
                <a:moveTo>
                  <a:pt x="1386" y="100"/>
                </a:moveTo>
                <a:cubicBezTo>
                  <a:pt x="1383" y="103"/>
                  <a:pt x="1383" y="103"/>
                  <a:pt x="1383" y="103"/>
                </a:cubicBezTo>
                <a:cubicBezTo>
                  <a:pt x="1386" y="100"/>
                  <a:pt x="1386" y="100"/>
                  <a:pt x="1386" y="100"/>
                </a:cubicBezTo>
                <a:moveTo>
                  <a:pt x="182" y="99"/>
                </a:moveTo>
                <a:cubicBezTo>
                  <a:pt x="169" y="103"/>
                  <a:pt x="169" y="103"/>
                  <a:pt x="169" y="103"/>
                </a:cubicBezTo>
                <a:cubicBezTo>
                  <a:pt x="171" y="106"/>
                  <a:pt x="171" y="106"/>
                  <a:pt x="171" y="106"/>
                </a:cubicBezTo>
                <a:cubicBezTo>
                  <a:pt x="185" y="106"/>
                  <a:pt x="185" y="106"/>
                  <a:pt x="185" y="106"/>
                </a:cubicBezTo>
                <a:cubicBezTo>
                  <a:pt x="182" y="99"/>
                  <a:pt x="182" y="99"/>
                  <a:pt x="182" y="99"/>
                </a:cubicBezTo>
                <a:moveTo>
                  <a:pt x="125" y="97"/>
                </a:moveTo>
                <a:cubicBezTo>
                  <a:pt x="123" y="100"/>
                  <a:pt x="123" y="100"/>
                  <a:pt x="123" y="100"/>
                </a:cubicBezTo>
                <a:cubicBezTo>
                  <a:pt x="125" y="97"/>
                  <a:pt x="125" y="97"/>
                  <a:pt x="125" y="97"/>
                </a:cubicBezTo>
                <a:moveTo>
                  <a:pt x="1381" y="100"/>
                </a:moveTo>
                <a:cubicBezTo>
                  <a:pt x="1383" y="97"/>
                  <a:pt x="1383" y="97"/>
                  <a:pt x="1383" y="97"/>
                </a:cubicBezTo>
                <a:cubicBezTo>
                  <a:pt x="1381" y="100"/>
                  <a:pt x="1381" y="100"/>
                  <a:pt x="1381" y="100"/>
                </a:cubicBezTo>
                <a:moveTo>
                  <a:pt x="1386" y="97"/>
                </a:moveTo>
                <a:cubicBezTo>
                  <a:pt x="1383" y="97"/>
                  <a:pt x="1383" y="97"/>
                  <a:pt x="1383" y="97"/>
                </a:cubicBezTo>
                <a:cubicBezTo>
                  <a:pt x="1381" y="100"/>
                  <a:pt x="1381" y="100"/>
                  <a:pt x="1381" y="100"/>
                </a:cubicBezTo>
                <a:cubicBezTo>
                  <a:pt x="1374" y="102"/>
                  <a:pt x="1356" y="111"/>
                  <a:pt x="1356" y="120"/>
                </a:cubicBezTo>
                <a:cubicBezTo>
                  <a:pt x="1356" y="123"/>
                  <a:pt x="1356" y="123"/>
                  <a:pt x="1356" y="123"/>
                </a:cubicBezTo>
                <a:cubicBezTo>
                  <a:pt x="1356" y="131"/>
                  <a:pt x="1357" y="131"/>
                  <a:pt x="1360" y="138"/>
                </a:cubicBezTo>
                <a:cubicBezTo>
                  <a:pt x="1370" y="129"/>
                  <a:pt x="1370" y="129"/>
                  <a:pt x="1370" y="129"/>
                </a:cubicBezTo>
                <a:cubicBezTo>
                  <a:pt x="1372" y="125"/>
                  <a:pt x="1372" y="125"/>
                  <a:pt x="1372" y="125"/>
                </a:cubicBezTo>
                <a:cubicBezTo>
                  <a:pt x="1375" y="123"/>
                  <a:pt x="1375" y="123"/>
                  <a:pt x="1375" y="123"/>
                </a:cubicBezTo>
                <a:cubicBezTo>
                  <a:pt x="1381" y="123"/>
                  <a:pt x="1381" y="123"/>
                  <a:pt x="1381" y="123"/>
                </a:cubicBezTo>
                <a:cubicBezTo>
                  <a:pt x="1381" y="117"/>
                  <a:pt x="1381" y="117"/>
                  <a:pt x="1381" y="117"/>
                </a:cubicBezTo>
                <a:cubicBezTo>
                  <a:pt x="1384" y="112"/>
                  <a:pt x="1384" y="112"/>
                  <a:pt x="1384" y="112"/>
                </a:cubicBezTo>
                <a:cubicBezTo>
                  <a:pt x="1381" y="117"/>
                  <a:pt x="1381" y="117"/>
                  <a:pt x="1381" y="117"/>
                </a:cubicBezTo>
                <a:cubicBezTo>
                  <a:pt x="1389" y="117"/>
                  <a:pt x="1389" y="117"/>
                  <a:pt x="1389" y="117"/>
                </a:cubicBezTo>
                <a:cubicBezTo>
                  <a:pt x="1383" y="106"/>
                  <a:pt x="1383" y="106"/>
                  <a:pt x="1383" y="106"/>
                </a:cubicBezTo>
                <a:cubicBezTo>
                  <a:pt x="1381" y="106"/>
                  <a:pt x="1381" y="106"/>
                  <a:pt x="1381" y="106"/>
                </a:cubicBezTo>
                <a:cubicBezTo>
                  <a:pt x="1383" y="106"/>
                  <a:pt x="1383" y="106"/>
                  <a:pt x="1383" y="106"/>
                </a:cubicBezTo>
                <a:cubicBezTo>
                  <a:pt x="1383" y="103"/>
                  <a:pt x="1383" y="103"/>
                  <a:pt x="1383" y="103"/>
                </a:cubicBezTo>
                <a:cubicBezTo>
                  <a:pt x="1381" y="106"/>
                  <a:pt x="1381" y="106"/>
                  <a:pt x="1381" y="106"/>
                </a:cubicBezTo>
                <a:cubicBezTo>
                  <a:pt x="1383" y="103"/>
                  <a:pt x="1383" y="103"/>
                  <a:pt x="1383" y="103"/>
                </a:cubicBezTo>
                <a:cubicBezTo>
                  <a:pt x="1386" y="100"/>
                  <a:pt x="1386" y="100"/>
                  <a:pt x="1386" y="100"/>
                </a:cubicBezTo>
                <a:cubicBezTo>
                  <a:pt x="1386" y="97"/>
                  <a:pt x="1386" y="97"/>
                  <a:pt x="1386" y="97"/>
                </a:cubicBezTo>
                <a:moveTo>
                  <a:pt x="1389" y="94"/>
                </a:moveTo>
                <a:cubicBezTo>
                  <a:pt x="1386" y="97"/>
                  <a:pt x="1386" y="97"/>
                  <a:pt x="1386" y="97"/>
                </a:cubicBezTo>
                <a:cubicBezTo>
                  <a:pt x="1386" y="100"/>
                  <a:pt x="1386" y="100"/>
                  <a:pt x="1386" y="100"/>
                </a:cubicBezTo>
                <a:cubicBezTo>
                  <a:pt x="1394" y="97"/>
                  <a:pt x="1394" y="97"/>
                  <a:pt x="1394" y="97"/>
                </a:cubicBezTo>
                <a:cubicBezTo>
                  <a:pt x="1389" y="94"/>
                  <a:pt x="1389" y="94"/>
                  <a:pt x="1389" y="94"/>
                </a:cubicBezTo>
                <a:moveTo>
                  <a:pt x="405" y="89"/>
                </a:moveTo>
                <a:cubicBezTo>
                  <a:pt x="400" y="89"/>
                  <a:pt x="400" y="89"/>
                  <a:pt x="400" y="89"/>
                </a:cubicBezTo>
                <a:cubicBezTo>
                  <a:pt x="400" y="94"/>
                  <a:pt x="400" y="94"/>
                  <a:pt x="400" y="94"/>
                </a:cubicBezTo>
                <a:cubicBezTo>
                  <a:pt x="405" y="94"/>
                  <a:pt x="405" y="94"/>
                  <a:pt x="405" y="94"/>
                </a:cubicBezTo>
                <a:cubicBezTo>
                  <a:pt x="405" y="89"/>
                  <a:pt x="405" y="89"/>
                  <a:pt x="405" y="89"/>
                </a:cubicBezTo>
                <a:moveTo>
                  <a:pt x="1438" y="89"/>
                </a:moveTo>
                <a:cubicBezTo>
                  <a:pt x="1432" y="91"/>
                  <a:pt x="1432" y="91"/>
                  <a:pt x="1432" y="91"/>
                </a:cubicBezTo>
                <a:cubicBezTo>
                  <a:pt x="1438" y="89"/>
                  <a:pt x="1438" y="89"/>
                  <a:pt x="1438" y="89"/>
                </a:cubicBezTo>
                <a:moveTo>
                  <a:pt x="1446" y="89"/>
                </a:moveTo>
                <a:cubicBezTo>
                  <a:pt x="1440" y="89"/>
                  <a:pt x="1440" y="89"/>
                  <a:pt x="1440" y="89"/>
                </a:cubicBezTo>
                <a:cubicBezTo>
                  <a:pt x="1446" y="89"/>
                  <a:pt x="1446" y="89"/>
                  <a:pt x="1446" y="89"/>
                </a:cubicBezTo>
                <a:moveTo>
                  <a:pt x="449" y="82"/>
                </a:moveTo>
                <a:cubicBezTo>
                  <a:pt x="449" y="89"/>
                  <a:pt x="449" y="89"/>
                  <a:pt x="449" y="89"/>
                </a:cubicBezTo>
                <a:cubicBezTo>
                  <a:pt x="449" y="91"/>
                  <a:pt x="450" y="92"/>
                  <a:pt x="452" y="92"/>
                </a:cubicBezTo>
                <a:cubicBezTo>
                  <a:pt x="456" y="92"/>
                  <a:pt x="464" y="87"/>
                  <a:pt x="465" y="86"/>
                </a:cubicBezTo>
                <a:cubicBezTo>
                  <a:pt x="462" y="83"/>
                  <a:pt x="462" y="83"/>
                  <a:pt x="462" y="83"/>
                </a:cubicBezTo>
                <a:cubicBezTo>
                  <a:pt x="460" y="86"/>
                  <a:pt x="460" y="86"/>
                  <a:pt x="460" y="86"/>
                </a:cubicBezTo>
                <a:cubicBezTo>
                  <a:pt x="449" y="82"/>
                  <a:pt x="449" y="82"/>
                  <a:pt x="449" y="82"/>
                </a:cubicBezTo>
                <a:moveTo>
                  <a:pt x="397" y="80"/>
                </a:moveTo>
                <a:cubicBezTo>
                  <a:pt x="392" y="83"/>
                  <a:pt x="392" y="83"/>
                  <a:pt x="392" y="83"/>
                </a:cubicBezTo>
                <a:cubicBezTo>
                  <a:pt x="389" y="92"/>
                  <a:pt x="389" y="92"/>
                  <a:pt x="389" y="92"/>
                </a:cubicBezTo>
                <a:cubicBezTo>
                  <a:pt x="400" y="86"/>
                  <a:pt x="400" y="86"/>
                  <a:pt x="400" y="86"/>
                </a:cubicBezTo>
                <a:cubicBezTo>
                  <a:pt x="397" y="80"/>
                  <a:pt x="397" y="80"/>
                  <a:pt x="397" y="80"/>
                </a:cubicBezTo>
                <a:moveTo>
                  <a:pt x="419" y="80"/>
                </a:moveTo>
                <a:cubicBezTo>
                  <a:pt x="411" y="80"/>
                  <a:pt x="411" y="80"/>
                  <a:pt x="411" y="80"/>
                </a:cubicBezTo>
                <a:cubicBezTo>
                  <a:pt x="419" y="80"/>
                  <a:pt x="419" y="80"/>
                  <a:pt x="419" y="80"/>
                </a:cubicBezTo>
                <a:moveTo>
                  <a:pt x="389" y="77"/>
                </a:moveTo>
                <a:cubicBezTo>
                  <a:pt x="383" y="86"/>
                  <a:pt x="383" y="86"/>
                  <a:pt x="383" y="86"/>
                </a:cubicBezTo>
                <a:cubicBezTo>
                  <a:pt x="392" y="83"/>
                  <a:pt x="392" y="83"/>
                  <a:pt x="392" y="83"/>
                </a:cubicBezTo>
                <a:cubicBezTo>
                  <a:pt x="397" y="80"/>
                  <a:pt x="397" y="80"/>
                  <a:pt x="397" y="80"/>
                </a:cubicBezTo>
                <a:cubicBezTo>
                  <a:pt x="389" y="77"/>
                  <a:pt x="389" y="77"/>
                  <a:pt x="389" y="77"/>
                </a:cubicBezTo>
                <a:moveTo>
                  <a:pt x="419" y="77"/>
                </a:moveTo>
                <a:cubicBezTo>
                  <a:pt x="419" y="77"/>
                  <a:pt x="419" y="77"/>
                  <a:pt x="419" y="77"/>
                </a:cubicBezTo>
                <a:cubicBezTo>
                  <a:pt x="413" y="77"/>
                  <a:pt x="413" y="77"/>
                  <a:pt x="413" y="77"/>
                </a:cubicBezTo>
                <a:cubicBezTo>
                  <a:pt x="411" y="80"/>
                  <a:pt x="411" y="80"/>
                  <a:pt x="411" y="80"/>
                </a:cubicBezTo>
                <a:cubicBezTo>
                  <a:pt x="419" y="80"/>
                  <a:pt x="419" y="80"/>
                  <a:pt x="419" y="80"/>
                </a:cubicBezTo>
                <a:cubicBezTo>
                  <a:pt x="419" y="77"/>
                  <a:pt x="419" y="77"/>
                  <a:pt x="419" y="77"/>
                </a:cubicBezTo>
                <a:moveTo>
                  <a:pt x="419" y="77"/>
                </a:moveTo>
                <a:cubicBezTo>
                  <a:pt x="413" y="77"/>
                  <a:pt x="413" y="77"/>
                  <a:pt x="413" y="77"/>
                </a:cubicBezTo>
                <a:cubicBezTo>
                  <a:pt x="419" y="77"/>
                  <a:pt x="419" y="77"/>
                  <a:pt x="419" y="77"/>
                </a:cubicBezTo>
                <a:moveTo>
                  <a:pt x="421" y="77"/>
                </a:moveTo>
                <a:cubicBezTo>
                  <a:pt x="419" y="77"/>
                  <a:pt x="419" y="77"/>
                  <a:pt x="419" y="77"/>
                </a:cubicBezTo>
                <a:cubicBezTo>
                  <a:pt x="419" y="80"/>
                  <a:pt x="419" y="80"/>
                  <a:pt x="419" y="80"/>
                </a:cubicBezTo>
                <a:cubicBezTo>
                  <a:pt x="421" y="80"/>
                  <a:pt x="421" y="80"/>
                  <a:pt x="421" y="80"/>
                </a:cubicBezTo>
                <a:cubicBezTo>
                  <a:pt x="421" y="77"/>
                  <a:pt x="421" y="77"/>
                  <a:pt x="421" y="77"/>
                </a:cubicBezTo>
                <a:moveTo>
                  <a:pt x="250" y="74"/>
                </a:moveTo>
                <a:cubicBezTo>
                  <a:pt x="245" y="77"/>
                  <a:pt x="245" y="77"/>
                  <a:pt x="245" y="77"/>
                </a:cubicBezTo>
                <a:cubicBezTo>
                  <a:pt x="250" y="74"/>
                  <a:pt x="250" y="74"/>
                  <a:pt x="250" y="74"/>
                </a:cubicBezTo>
                <a:moveTo>
                  <a:pt x="34" y="74"/>
                </a:moveTo>
                <a:cubicBezTo>
                  <a:pt x="34" y="74"/>
                  <a:pt x="35" y="74"/>
                  <a:pt x="36" y="74"/>
                </a:cubicBezTo>
                <a:cubicBezTo>
                  <a:pt x="35" y="74"/>
                  <a:pt x="34" y="74"/>
                  <a:pt x="34" y="74"/>
                </a:cubicBezTo>
                <a:moveTo>
                  <a:pt x="36" y="73"/>
                </a:moveTo>
                <a:cubicBezTo>
                  <a:pt x="36" y="74"/>
                  <a:pt x="36" y="74"/>
                  <a:pt x="36" y="74"/>
                </a:cubicBezTo>
                <a:cubicBezTo>
                  <a:pt x="36" y="73"/>
                  <a:pt x="36" y="73"/>
                  <a:pt x="36" y="73"/>
                </a:cubicBezTo>
                <a:moveTo>
                  <a:pt x="430" y="72"/>
                </a:moveTo>
                <a:cubicBezTo>
                  <a:pt x="421" y="77"/>
                  <a:pt x="421" y="77"/>
                  <a:pt x="421" y="77"/>
                </a:cubicBezTo>
                <a:cubicBezTo>
                  <a:pt x="421" y="80"/>
                  <a:pt x="421" y="80"/>
                  <a:pt x="421" y="80"/>
                </a:cubicBezTo>
                <a:cubicBezTo>
                  <a:pt x="430" y="80"/>
                  <a:pt x="430" y="80"/>
                  <a:pt x="430" y="80"/>
                </a:cubicBezTo>
                <a:cubicBezTo>
                  <a:pt x="430" y="72"/>
                  <a:pt x="430" y="72"/>
                  <a:pt x="430" y="72"/>
                </a:cubicBezTo>
                <a:moveTo>
                  <a:pt x="383" y="69"/>
                </a:moveTo>
                <a:cubicBezTo>
                  <a:pt x="373" y="74"/>
                  <a:pt x="373" y="74"/>
                  <a:pt x="373" y="74"/>
                </a:cubicBezTo>
                <a:cubicBezTo>
                  <a:pt x="373" y="77"/>
                  <a:pt x="373" y="77"/>
                  <a:pt x="373" y="77"/>
                </a:cubicBezTo>
                <a:cubicBezTo>
                  <a:pt x="378" y="83"/>
                  <a:pt x="378" y="83"/>
                  <a:pt x="378" y="83"/>
                </a:cubicBezTo>
                <a:cubicBezTo>
                  <a:pt x="381" y="86"/>
                  <a:pt x="381" y="86"/>
                  <a:pt x="381" y="86"/>
                </a:cubicBezTo>
                <a:cubicBezTo>
                  <a:pt x="378" y="83"/>
                  <a:pt x="378" y="83"/>
                  <a:pt x="378" y="83"/>
                </a:cubicBezTo>
                <a:cubicBezTo>
                  <a:pt x="381" y="86"/>
                  <a:pt x="381" y="86"/>
                  <a:pt x="381" y="86"/>
                </a:cubicBezTo>
                <a:cubicBezTo>
                  <a:pt x="383" y="86"/>
                  <a:pt x="383" y="86"/>
                  <a:pt x="383" y="86"/>
                </a:cubicBezTo>
                <a:cubicBezTo>
                  <a:pt x="389" y="77"/>
                  <a:pt x="389" y="77"/>
                  <a:pt x="389" y="77"/>
                </a:cubicBezTo>
                <a:cubicBezTo>
                  <a:pt x="383" y="77"/>
                  <a:pt x="383" y="77"/>
                  <a:pt x="383" y="77"/>
                </a:cubicBezTo>
                <a:cubicBezTo>
                  <a:pt x="378" y="77"/>
                  <a:pt x="378" y="77"/>
                  <a:pt x="378" y="77"/>
                </a:cubicBezTo>
                <a:cubicBezTo>
                  <a:pt x="383" y="77"/>
                  <a:pt x="383" y="77"/>
                  <a:pt x="383" y="77"/>
                </a:cubicBezTo>
                <a:cubicBezTo>
                  <a:pt x="386" y="72"/>
                  <a:pt x="386" y="72"/>
                  <a:pt x="386" y="72"/>
                </a:cubicBezTo>
                <a:cubicBezTo>
                  <a:pt x="383" y="69"/>
                  <a:pt x="383" y="69"/>
                  <a:pt x="383" y="69"/>
                </a:cubicBezTo>
                <a:moveTo>
                  <a:pt x="28" y="74"/>
                </a:moveTo>
                <a:cubicBezTo>
                  <a:pt x="28" y="74"/>
                  <a:pt x="29" y="74"/>
                  <a:pt x="29" y="74"/>
                </a:cubicBezTo>
                <a:cubicBezTo>
                  <a:pt x="29" y="74"/>
                  <a:pt x="30" y="74"/>
                  <a:pt x="30" y="74"/>
                </a:cubicBezTo>
                <a:cubicBezTo>
                  <a:pt x="30" y="74"/>
                  <a:pt x="29" y="74"/>
                  <a:pt x="29" y="74"/>
                </a:cubicBezTo>
                <a:cubicBezTo>
                  <a:pt x="29" y="74"/>
                  <a:pt x="28" y="74"/>
                  <a:pt x="28" y="74"/>
                </a:cubicBezTo>
                <a:moveTo>
                  <a:pt x="0" y="63"/>
                </a:moveTo>
                <a:cubicBezTo>
                  <a:pt x="0" y="72"/>
                  <a:pt x="0" y="72"/>
                  <a:pt x="0" y="72"/>
                </a:cubicBezTo>
                <a:cubicBezTo>
                  <a:pt x="25" y="80"/>
                  <a:pt x="25" y="80"/>
                  <a:pt x="25" y="80"/>
                </a:cubicBezTo>
                <a:cubicBezTo>
                  <a:pt x="26" y="78"/>
                  <a:pt x="27" y="76"/>
                  <a:pt x="27" y="75"/>
                </a:cubicBezTo>
                <a:cubicBezTo>
                  <a:pt x="27" y="76"/>
                  <a:pt x="26" y="78"/>
                  <a:pt x="25" y="80"/>
                </a:cubicBezTo>
                <a:cubicBezTo>
                  <a:pt x="34" y="74"/>
                  <a:pt x="34" y="74"/>
                  <a:pt x="34" y="74"/>
                </a:cubicBezTo>
                <a:cubicBezTo>
                  <a:pt x="34" y="74"/>
                  <a:pt x="34" y="74"/>
                  <a:pt x="34" y="74"/>
                </a:cubicBezTo>
                <a:cubicBezTo>
                  <a:pt x="34" y="74"/>
                  <a:pt x="34" y="74"/>
                  <a:pt x="34" y="74"/>
                </a:cubicBezTo>
                <a:cubicBezTo>
                  <a:pt x="36" y="73"/>
                  <a:pt x="36" y="73"/>
                  <a:pt x="36" y="73"/>
                </a:cubicBezTo>
                <a:cubicBezTo>
                  <a:pt x="38" y="72"/>
                  <a:pt x="38" y="72"/>
                  <a:pt x="38" y="72"/>
                </a:cubicBezTo>
                <a:cubicBezTo>
                  <a:pt x="35" y="70"/>
                  <a:pt x="35" y="69"/>
                  <a:pt x="30" y="69"/>
                </a:cubicBezTo>
                <a:cubicBezTo>
                  <a:pt x="29" y="69"/>
                  <a:pt x="28" y="69"/>
                  <a:pt x="27" y="69"/>
                </a:cubicBezTo>
                <a:cubicBezTo>
                  <a:pt x="20" y="69"/>
                  <a:pt x="24" y="69"/>
                  <a:pt x="22" y="72"/>
                </a:cubicBezTo>
                <a:cubicBezTo>
                  <a:pt x="22" y="72"/>
                  <a:pt x="22" y="72"/>
                  <a:pt x="22" y="72"/>
                </a:cubicBezTo>
                <a:cubicBezTo>
                  <a:pt x="16" y="67"/>
                  <a:pt x="16" y="67"/>
                  <a:pt x="16" y="67"/>
                </a:cubicBezTo>
                <a:cubicBezTo>
                  <a:pt x="0" y="63"/>
                  <a:pt x="0" y="63"/>
                  <a:pt x="0" y="63"/>
                </a:cubicBezTo>
                <a:moveTo>
                  <a:pt x="345" y="63"/>
                </a:moveTo>
                <a:cubicBezTo>
                  <a:pt x="340" y="66"/>
                  <a:pt x="340" y="66"/>
                  <a:pt x="340" y="66"/>
                </a:cubicBezTo>
                <a:cubicBezTo>
                  <a:pt x="345" y="63"/>
                  <a:pt x="345" y="63"/>
                  <a:pt x="345" y="63"/>
                </a:cubicBezTo>
                <a:moveTo>
                  <a:pt x="381" y="63"/>
                </a:moveTo>
                <a:cubicBezTo>
                  <a:pt x="378" y="66"/>
                  <a:pt x="378" y="66"/>
                  <a:pt x="378" y="66"/>
                </a:cubicBezTo>
                <a:cubicBezTo>
                  <a:pt x="375" y="69"/>
                  <a:pt x="375" y="69"/>
                  <a:pt x="375" y="69"/>
                </a:cubicBezTo>
                <a:cubicBezTo>
                  <a:pt x="378" y="66"/>
                  <a:pt x="378" y="66"/>
                  <a:pt x="378" y="66"/>
                </a:cubicBezTo>
                <a:cubicBezTo>
                  <a:pt x="381" y="63"/>
                  <a:pt x="381" y="63"/>
                  <a:pt x="381" y="63"/>
                </a:cubicBezTo>
                <a:moveTo>
                  <a:pt x="397" y="60"/>
                </a:moveTo>
                <a:cubicBezTo>
                  <a:pt x="397" y="60"/>
                  <a:pt x="397" y="60"/>
                  <a:pt x="397" y="60"/>
                </a:cubicBezTo>
                <a:moveTo>
                  <a:pt x="421" y="60"/>
                </a:moveTo>
                <a:cubicBezTo>
                  <a:pt x="413" y="63"/>
                  <a:pt x="413" y="63"/>
                  <a:pt x="413" y="63"/>
                </a:cubicBezTo>
                <a:cubicBezTo>
                  <a:pt x="413" y="69"/>
                  <a:pt x="413" y="69"/>
                  <a:pt x="413" y="69"/>
                </a:cubicBezTo>
                <a:cubicBezTo>
                  <a:pt x="421" y="69"/>
                  <a:pt x="421" y="69"/>
                  <a:pt x="421" y="69"/>
                </a:cubicBezTo>
                <a:cubicBezTo>
                  <a:pt x="421" y="63"/>
                  <a:pt x="421" y="63"/>
                  <a:pt x="421" y="63"/>
                </a:cubicBezTo>
                <a:cubicBezTo>
                  <a:pt x="427" y="63"/>
                  <a:pt x="427" y="63"/>
                  <a:pt x="427" y="63"/>
                </a:cubicBezTo>
                <a:cubicBezTo>
                  <a:pt x="421" y="60"/>
                  <a:pt x="421" y="60"/>
                  <a:pt x="421" y="60"/>
                </a:cubicBezTo>
                <a:moveTo>
                  <a:pt x="998" y="57"/>
                </a:moveTo>
                <a:cubicBezTo>
                  <a:pt x="998" y="57"/>
                  <a:pt x="998" y="57"/>
                  <a:pt x="998" y="57"/>
                </a:cubicBezTo>
                <a:cubicBezTo>
                  <a:pt x="998" y="57"/>
                  <a:pt x="998" y="57"/>
                  <a:pt x="998" y="57"/>
                </a:cubicBezTo>
                <a:moveTo>
                  <a:pt x="348" y="52"/>
                </a:moveTo>
                <a:cubicBezTo>
                  <a:pt x="351" y="54"/>
                  <a:pt x="351" y="54"/>
                  <a:pt x="351" y="54"/>
                </a:cubicBezTo>
                <a:cubicBezTo>
                  <a:pt x="348" y="52"/>
                  <a:pt x="348" y="52"/>
                  <a:pt x="348" y="52"/>
                </a:cubicBezTo>
                <a:moveTo>
                  <a:pt x="6" y="49"/>
                </a:moveTo>
                <a:cubicBezTo>
                  <a:pt x="0" y="49"/>
                  <a:pt x="0" y="49"/>
                  <a:pt x="0" y="49"/>
                </a:cubicBezTo>
                <a:cubicBezTo>
                  <a:pt x="0" y="54"/>
                  <a:pt x="0" y="54"/>
                  <a:pt x="0" y="54"/>
                </a:cubicBezTo>
                <a:cubicBezTo>
                  <a:pt x="6" y="54"/>
                  <a:pt x="6" y="54"/>
                  <a:pt x="6" y="54"/>
                </a:cubicBezTo>
                <a:cubicBezTo>
                  <a:pt x="6" y="49"/>
                  <a:pt x="6" y="49"/>
                  <a:pt x="6" y="49"/>
                </a:cubicBezTo>
                <a:moveTo>
                  <a:pt x="220" y="46"/>
                </a:moveTo>
                <a:cubicBezTo>
                  <a:pt x="220" y="46"/>
                  <a:pt x="220" y="46"/>
                  <a:pt x="220" y="46"/>
                </a:cubicBezTo>
                <a:cubicBezTo>
                  <a:pt x="220" y="49"/>
                  <a:pt x="220" y="49"/>
                  <a:pt x="220" y="49"/>
                </a:cubicBezTo>
                <a:cubicBezTo>
                  <a:pt x="220" y="46"/>
                  <a:pt x="220" y="46"/>
                  <a:pt x="220" y="46"/>
                </a:cubicBezTo>
                <a:moveTo>
                  <a:pt x="245" y="46"/>
                </a:moveTo>
                <a:cubicBezTo>
                  <a:pt x="239" y="46"/>
                  <a:pt x="239" y="46"/>
                  <a:pt x="239" y="46"/>
                </a:cubicBezTo>
                <a:cubicBezTo>
                  <a:pt x="237" y="52"/>
                  <a:pt x="237" y="52"/>
                  <a:pt x="237" y="52"/>
                </a:cubicBezTo>
                <a:cubicBezTo>
                  <a:pt x="242" y="48"/>
                  <a:pt x="242" y="48"/>
                  <a:pt x="242" y="48"/>
                </a:cubicBezTo>
                <a:cubicBezTo>
                  <a:pt x="250" y="54"/>
                  <a:pt x="250" y="54"/>
                  <a:pt x="250" y="54"/>
                </a:cubicBezTo>
                <a:cubicBezTo>
                  <a:pt x="245" y="46"/>
                  <a:pt x="245" y="46"/>
                  <a:pt x="245" y="46"/>
                </a:cubicBezTo>
                <a:moveTo>
                  <a:pt x="364" y="46"/>
                </a:moveTo>
                <a:cubicBezTo>
                  <a:pt x="364" y="46"/>
                  <a:pt x="364" y="46"/>
                  <a:pt x="364" y="46"/>
                </a:cubicBezTo>
                <a:moveTo>
                  <a:pt x="364" y="46"/>
                </a:moveTo>
                <a:cubicBezTo>
                  <a:pt x="364" y="46"/>
                  <a:pt x="364" y="46"/>
                  <a:pt x="364" y="46"/>
                </a:cubicBezTo>
                <a:moveTo>
                  <a:pt x="223" y="43"/>
                </a:moveTo>
                <a:cubicBezTo>
                  <a:pt x="220" y="46"/>
                  <a:pt x="220" y="46"/>
                  <a:pt x="220" y="46"/>
                </a:cubicBezTo>
                <a:cubicBezTo>
                  <a:pt x="223" y="43"/>
                  <a:pt x="223" y="43"/>
                  <a:pt x="223" y="43"/>
                </a:cubicBezTo>
                <a:moveTo>
                  <a:pt x="367" y="43"/>
                </a:moveTo>
                <a:cubicBezTo>
                  <a:pt x="364" y="46"/>
                  <a:pt x="364" y="46"/>
                  <a:pt x="364" y="46"/>
                </a:cubicBezTo>
                <a:cubicBezTo>
                  <a:pt x="367" y="43"/>
                  <a:pt x="367" y="43"/>
                  <a:pt x="367" y="43"/>
                </a:cubicBezTo>
                <a:moveTo>
                  <a:pt x="416" y="43"/>
                </a:moveTo>
                <a:cubicBezTo>
                  <a:pt x="419" y="46"/>
                  <a:pt x="419" y="46"/>
                  <a:pt x="419" y="46"/>
                </a:cubicBezTo>
                <a:cubicBezTo>
                  <a:pt x="421" y="49"/>
                  <a:pt x="421" y="49"/>
                  <a:pt x="421" y="49"/>
                </a:cubicBezTo>
                <a:cubicBezTo>
                  <a:pt x="427" y="52"/>
                  <a:pt x="427" y="52"/>
                  <a:pt x="427" y="52"/>
                </a:cubicBezTo>
                <a:cubicBezTo>
                  <a:pt x="421" y="49"/>
                  <a:pt x="421" y="49"/>
                  <a:pt x="421" y="49"/>
                </a:cubicBezTo>
                <a:cubicBezTo>
                  <a:pt x="419" y="46"/>
                  <a:pt x="419" y="46"/>
                  <a:pt x="419" y="46"/>
                </a:cubicBezTo>
                <a:cubicBezTo>
                  <a:pt x="416" y="43"/>
                  <a:pt x="416" y="43"/>
                  <a:pt x="416" y="43"/>
                </a:cubicBezTo>
                <a:moveTo>
                  <a:pt x="337" y="191"/>
                </a:moveTo>
                <a:cubicBezTo>
                  <a:pt x="340" y="191"/>
                  <a:pt x="340" y="191"/>
                  <a:pt x="340" y="191"/>
                </a:cubicBezTo>
                <a:cubicBezTo>
                  <a:pt x="337" y="191"/>
                  <a:pt x="337" y="191"/>
                  <a:pt x="337" y="191"/>
                </a:cubicBezTo>
                <a:moveTo>
                  <a:pt x="400" y="191"/>
                </a:moveTo>
                <a:cubicBezTo>
                  <a:pt x="400" y="191"/>
                  <a:pt x="400" y="191"/>
                  <a:pt x="400" y="191"/>
                </a:cubicBezTo>
                <a:moveTo>
                  <a:pt x="400" y="191"/>
                </a:moveTo>
                <a:cubicBezTo>
                  <a:pt x="400" y="191"/>
                  <a:pt x="400" y="191"/>
                  <a:pt x="400" y="191"/>
                </a:cubicBezTo>
                <a:moveTo>
                  <a:pt x="405" y="185"/>
                </a:moveTo>
                <a:cubicBezTo>
                  <a:pt x="405" y="185"/>
                  <a:pt x="405" y="185"/>
                  <a:pt x="405" y="185"/>
                </a:cubicBezTo>
                <a:moveTo>
                  <a:pt x="220" y="185"/>
                </a:moveTo>
                <a:cubicBezTo>
                  <a:pt x="220" y="185"/>
                  <a:pt x="220" y="185"/>
                  <a:pt x="220" y="185"/>
                </a:cubicBezTo>
                <a:cubicBezTo>
                  <a:pt x="220" y="185"/>
                  <a:pt x="220" y="185"/>
                  <a:pt x="220" y="185"/>
                </a:cubicBezTo>
                <a:moveTo>
                  <a:pt x="220" y="185"/>
                </a:moveTo>
                <a:cubicBezTo>
                  <a:pt x="220" y="185"/>
                  <a:pt x="220" y="185"/>
                  <a:pt x="220" y="185"/>
                </a:cubicBezTo>
                <a:cubicBezTo>
                  <a:pt x="220" y="185"/>
                  <a:pt x="220" y="185"/>
                  <a:pt x="220" y="185"/>
                </a:cubicBezTo>
                <a:moveTo>
                  <a:pt x="220" y="185"/>
                </a:moveTo>
                <a:cubicBezTo>
                  <a:pt x="220" y="185"/>
                  <a:pt x="220" y="185"/>
                  <a:pt x="220" y="184"/>
                </a:cubicBezTo>
                <a:cubicBezTo>
                  <a:pt x="220" y="185"/>
                  <a:pt x="220" y="185"/>
                  <a:pt x="220" y="185"/>
                </a:cubicBezTo>
                <a:moveTo>
                  <a:pt x="220" y="184"/>
                </a:moveTo>
                <a:cubicBezTo>
                  <a:pt x="220" y="184"/>
                  <a:pt x="220" y="184"/>
                  <a:pt x="220" y="184"/>
                </a:cubicBezTo>
                <a:cubicBezTo>
                  <a:pt x="220" y="184"/>
                  <a:pt x="220" y="184"/>
                  <a:pt x="220" y="184"/>
                </a:cubicBezTo>
                <a:moveTo>
                  <a:pt x="220" y="184"/>
                </a:moveTo>
                <a:cubicBezTo>
                  <a:pt x="220" y="184"/>
                  <a:pt x="220" y="184"/>
                  <a:pt x="220" y="184"/>
                </a:cubicBezTo>
                <a:cubicBezTo>
                  <a:pt x="220" y="184"/>
                  <a:pt x="220" y="184"/>
                  <a:pt x="220" y="184"/>
                </a:cubicBezTo>
                <a:moveTo>
                  <a:pt x="220" y="184"/>
                </a:moveTo>
                <a:cubicBezTo>
                  <a:pt x="220" y="184"/>
                  <a:pt x="220" y="184"/>
                  <a:pt x="220" y="184"/>
                </a:cubicBezTo>
                <a:cubicBezTo>
                  <a:pt x="220" y="184"/>
                  <a:pt x="220" y="184"/>
                  <a:pt x="220" y="184"/>
                </a:cubicBezTo>
                <a:moveTo>
                  <a:pt x="411" y="183"/>
                </a:moveTo>
                <a:cubicBezTo>
                  <a:pt x="411" y="183"/>
                  <a:pt x="411" y="183"/>
                  <a:pt x="411" y="183"/>
                </a:cubicBezTo>
                <a:moveTo>
                  <a:pt x="218" y="183"/>
                </a:moveTo>
                <a:cubicBezTo>
                  <a:pt x="218" y="183"/>
                  <a:pt x="218" y="183"/>
                  <a:pt x="218" y="183"/>
                </a:cubicBezTo>
                <a:cubicBezTo>
                  <a:pt x="218" y="183"/>
                  <a:pt x="218" y="183"/>
                  <a:pt x="218" y="183"/>
                </a:cubicBezTo>
                <a:moveTo>
                  <a:pt x="218" y="183"/>
                </a:moveTo>
                <a:cubicBezTo>
                  <a:pt x="218" y="183"/>
                  <a:pt x="218" y="182"/>
                  <a:pt x="218" y="182"/>
                </a:cubicBezTo>
                <a:cubicBezTo>
                  <a:pt x="218" y="182"/>
                  <a:pt x="218" y="182"/>
                  <a:pt x="218" y="182"/>
                </a:cubicBezTo>
                <a:cubicBezTo>
                  <a:pt x="218" y="182"/>
                  <a:pt x="218" y="182"/>
                  <a:pt x="218" y="182"/>
                </a:cubicBezTo>
                <a:cubicBezTo>
                  <a:pt x="218" y="182"/>
                  <a:pt x="218" y="183"/>
                  <a:pt x="218" y="183"/>
                </a:cubicBezTo>
                <a:cubicBezTo>
                  <a:pt x="218" y="183"/>
                  <a:pt x="218" y="183"/>
                  <a:pt x="218" y="183"/>
                </a:cubicBezTo>
                <a:moveTo>
                  <a:pt x="219" y="184"/>
                </a:moveTo>
                <a:cubicBezTo>
                  <a:pt x="219" y="183"/>
                  <a:pt x="219" y="183"/>
                  <a:pt x="218" y="182"/>
                </a:cubicBezTo>
                <a:cubicBezTo>
                  <a:pt x="219" y="183"/>
                  <a:pt x="219" y="183"/>
                  <a:pt x="219" y="184"/>
                </a:cubicBezTo>
                <a:moveTo>
                  <a:pt x="218" y="182"/>
                </a:moveTo>
                <a:cubicBezTo>
                  <a:pt x="218" y="182"/>
                  <a:pt x="218" y="182"/>
                  <a:pt x="218" y="182"/>
                </a:cubicBezTo>
                <a:cubicBezTo>
                  <a:pt x="218" y="182"/>
                  <a:pt x="218" y="182"/>
                  <a:pt x="218" y="182"/>
                </a:cubicBezTo>
                <a:moveTo>
                  <a:pt x="218" y="182"/>
                </a:moveTo>
                <a:cubicBezTo>
                  <a:pt x="218" y="182"/>
                  <a:pt x="218" y="182"/>
                  <a:pt x="218" y="182"/>
                </a:cubicBezTo>
                <a:cubicBezTo>
                  <a:pt x="218" y="182"/>
                  <a:pt x="218" y="182"/>
                  <a:pt x="218" y="182"/>
                </a:cubicBezTo>
                <a:moveTo>
                  <a:pt x="218" y="182"/>
                </a:moveTo>
                <a:cubicBezTo>
                  <a:pt x="218" y="182"/>
                  <a:pt x="218" y="182"/>
                  <a:pt x="218" y="182"/>
                </a:cubicBezTo>
                <a:cubicBezTo>
                  <a:pt x="218" y="182"/>
                  <a:pt x="218" y="182"/>
                  <a:pt x="218" y="182"/>
                </a:cubicBezTo>
                <a:cubicBezTo>
                  <a:pt x="218" y="182"/>
                  <a:pt x="218" y="182"/>
                  <a:pt x="218" y="182"/>
                </a:cubicBezTo>
                <a:moveTo>
                  <a:pt x="218" y="183"/>
                </a:moveTo>
                <a:cubicBezTo>
                  <a:pt x="218" y="182"/>
                  <a:pt x="218" y="182"/>
                  <a:pt x="218" y="182"/>
                </a:cubicBezTo>
                <a:cubicBezTo>
                  <a:pt x="218" y="182"/>
                  <a:pt x="218" y="182"/>
                  <a:pt x="218" y="183"/>
                </a:cubicBezTo>
                <a:moveTo>
                  <a:pt x="264" y="177"/>
                </a:moveTo>
                <a:cubicBezTo>
                  <a:pt x="264" y="177"/>
                  <a:pt x="264" y="177"/>
                  <a:pt x="264" y="177"/>
                </a:cubicBezTo>
                <a:cubicBezTo>
                  <a:pt x="265" y="176"/>
                  <a:pt x="265" y="176"/>
                  <a:pt x="265" y="176"/>
                </a:cubicBezTo>
                <a:cubicBezTo>
                  <a:pt x="265" y="176"/>
                  <a:pt x="265" y="176"/>
                  <a:pt x="265" y="176"/>
                </a:cubicBezTo>
                <a:cubicBezTo>
                  <a:pt x="265" y="176"/>
                  <a:pt x="265" y="176"/>
                  <a:pt x="265" y="176"/>
                </a:cubicBezTo>
                <a:cubicBezTo>
                  <a:pt x="265" y="177"/>
                  <a:pt x="264" y="177"/>
                  <a:pt x="264" y="177"/>
                </a:cubicBezTo>
                <a:moveTo>
                  <a:pt x="264" y="179"/>
                </a:moveTo>
                <a:cubicBezTo>
                  <a:pt x="270" y="175"/>
                  <a:pt x="270" y="175"/>
                  <a:pt x="270" y="175"/>
                </a:cubicBezTo>
                <a:cubicBezTo>
                  <a:pt x="264" y="179"/>
                  <a:pt x="264" y="179"/>
                  <a:pt x="264" y="179"/>
                </a:cubicBezTo>
                <a:cubicBezTo>
                  <a:pt x="261" y="177"/>
                  <a:pt x="261" y="177"/>
                  <a:pt x="261" y="177"/>
                </a:cubicBezTo>
                <a:cubicBezTo>
                  <a:pt x="264" y="179"/>
                  <a:pt x="264" y="179"/>
                  <a:pt x="264" y="179"/>
                </a:cubicBezTo>
                <a:moveTo>
                  <a:pt x="416" y="174"/>
                </a:moveTo>
                <a:cubicBezTo>
                  <a:pt x="416" y="174"/>
                  <a:pt x="416" y="174"/>
                  <a:pt x="416" y="174"/>
                </a:cubicBezTo>
                <a:cubicBezTo>
                  <a:pt x="419" y="177"/>
                  <a:pt x="419" y="177"/>
                  <a:pt x="419" y="177"/>
                </a:cubicBezTo>
                <a:cubicBezTo>
                  <a:pt x="419" y="180"/>
                  <a:pt x="419" y="180"/>
                  <a:pt x="419" y="180"/>
                </a:cubicBezTo>
                <a:cubicBezTo>
                  <a:pt x="419" y="177"/>
                  <a:pt x="419" y="177"/>
                  <a:pt x="419" y="177"/>
                </a:cubicBezTo>
                <a:cubicBezTo>
                  <a:pt x="419" y="180"/>
                  <a:pt x="419" y="180"/>
                  <a:pt x="419" y="180"/>
                </a:cubicBezTo>
                <a:cubicBezTo>
                  <a:pt x="419" y="177"/>
                  <a:pt x="419" y="177"/>
                  <a:pt x="419" y="177"/>
                </a:cubicBezTo>
                <a:cubicBezTo>
                  <a:pt x="416" y="177"/>
                  <a:pt x="416" y="177"/>
                  <a:pt x="416" y="177"/>
                </a:cubicBezTo>
                <a:cubicBezTo>
                  <a:pt x="413" y="180"/>
                  <a:pt x="413" y="180"/>
                  <a:pt x="413" y="180"/>
                </a:cubicBezTo>
                <a:cubicBezTo>
                  <a:pt x="411" y="183"/>
                  <a:pt x="411" y="183"/>
                  <a:pt x="411" y="183"/>
                </a:cubicBezTo>
                <a:cubicBezTo>
                  <a:pt x="408" y="183"/>
                  <a:pt x="408" y="183"/>
                  <a:pt x="408" y="183"/>
                </a:cubicBezTo>
                <a:cubicBezTo>
                  <a:pt x="408" y="185"/>
                  <a:pt x="408" y="185"/>
                  <a:pt x="408" y="185"/>
                </a:cubicBezTo>
                <a:cubicBezTo>
                  <a:pt x="408" y="183"/>
                  <a:pt x="408" y="183"/>
                  <a:pt x="408" y="183"/>
                </a:cubicBezTo>
                <a:cubicBezTo>
                  <a:pt x="405" y="185"/>
                  <a:pt x="405" y="185"/>
                  <a:pt x="405" y="185"/>
                </a:cubicBezTo>
                <a:cubicBezTo>
                  <a:pt x="402" y="188"/>
                  <a:pt x="402" y="188"/>
                  <a:pt x="402" y="188"/>
                </a:cubicBezTo>
                <a:cubicBezTo>
                  <a:pt x="400" y="191"/>
                  <a:pt x="400" y="191"/>
                  <a:pt x="400" y="191"/>
                </a:cubicBezTo>
                <a:cubicBezTo>
                  <a:pt x="402" y="188"/>
                  <a:pt x="402" y="188"/>
                  <a:pt x="402" y="188"/>
                </a:cubicBezTo>
                <a:cubicBezTo>
                  <a:pt x="405" y="185"/>
                  <a:pt x="405" y="185"/>
                  <a:pt x="405" y="185"/>
                </a:cubicBezTo>
                <a:cubicBezTo>
                  <a:pt x="408" y="183"/>
                  <a:pt x="408" y="183"/>
                  <a:pt x="408" y="183"/>
                </a:cubicBezTo>
                <a:cubicBezTo>
                  <a:pt x="411" y="183"/>
                  <a:pt x="411" y="183"/>
                  <a:pt x="411" y="183"/>
                </a:cubicBezTo>
                <a:cubicBezTo>
                  <a:pt x="413" y="180"/>
                  <a:pt x="413" y="180"/>
                  <a:pt x="413" y="180"/>
                </a:cubicBezTo>
                <a:cubicBezTo>
                  <a:pt x="416" y="177"/>
                  <a:pt x="416" y="177"/>
                  <a:pt x="416" y="177"/>
                </a:cubicBezTo>
                <a:cubicBezTo>
                  <a:pt x="419" y="177"/>
                  <a:pt x="419" y="177"/>
                  <a:pt x="419" y="177"/>
                </a:cubicBezTo>
                <a:cubicBezTo>
                  <a:pt x="416" y="174"/>
                  <a:pt x="416" y="174"/>
                  <a:pt x="416" y="174"/>
                </a:cubicBezTo>
                <a:moveTo>
                  <a:pt x="386" y="171"/>
                </a:moveTo>
                <a:cubicBezTo>
                  <a:pt x="386" y="171"/>
                  <a:pt x="386" y="171"/>
                  <a:pt x="386" y="171"/>
                </a:cubicBezTo>
                <a:moveTo>
                  <a:pt x="389" y="171"/>
                </a:moveTo>
                <a:cubicBezTo>
                  <a:pt x="392" y="171"/>
                  <a:pt x="392" y="171"/>
                  <a:pt x="392" y="171"/>
                </a:cubicBezTo>
                <a:cubicBezTo>
                  <a:pt x="389" y="171"/>
                  <a:pt x="389" y="171"/>
                  <a:pt x="389" y="171"/>
                </a:cubicBezTo>
                <a:moveTo>
                  <a:pt x="386" y="174"/>
                </a:moveTo>
                <a:cubicBezTo>
                  <a:pt x="394" y="174"/>
                  <a:pt x="394" y="174"/>
                  <a:pt x="394" y="174"/>
                </a:cubicBezTo>
                <a:cubicBezTo>
                  <a:pt x="400" y="174"/>
                  <a:pt x="400" y="174"/>
                  <a:pt x="400" y="174"/>
                </a:cubicBezTo>
                <a:cubicBezTo>
                  <a:pt x="403" y="169"/>
                  <a:pt x="403" y="169"/>
                  <a:pt x="403" y="169"/>
                </a:cubicBezTo>
                <a:cubicBezTo>
                  <a:pt x="403" y="169"/>
                  <a:pt x="403" y="169"/>
                  <a:pt x="403" y="169"/>
                </a:cubicBezTo>
                <a:cubicBezTo>
                  <a:pt x="403" y="169"/>
                  <a:pt x="404" y="169"/>
                  <a:pt x="404" y="169"/>
                </a:cubicBezTo>
                <a:cubicBezTo>
                  <a:pt x="404" y="169"/>
                  <a:pt x="404" y="169"/>
                  <a:pt x="404" y="169"/>
                </a:cubicBezTo>
                <a:cubicBezTo>
                  <a:pt x="405" y="169"/>
                  <a:pt x="405" y="168"/>
                  <a:pt x="405" y="168"/>
                </a:cubicBezTo>
                <a:cubicBezTo>
                  <a:pt x="405" y="168"/>
                  <a:pt x="405" y="168"/>
                  <a:pt x="405" y="168"/>
                </a:cubicBezTo>
                <a:cubicBezTo>
                  <a:pt x="405" y="168"/>
                  <a:pt x="405" y="168"/>
                  <a:pt x="405" y="168"/>
                </a:cubicBezTo>
                <a:cubicBezTo>
                  <a:pt x="407" y="168"/>
                  <a:pt x="408" y="169"/>
                  <a:pt x="409" y="169"/>
                </a:cubicBezTo>
                <a:cubicBezTo>
                  <a:pt x="409" y="169"/>
                  <a:pt x="409" y="169"/>
                  <a:pt x="409" y="169"/>
                </a:cubicBezTo>
                <a:cubicBezTo>
                  <a:pt x="409" y="169"/>
                  <a:pt x="409" y="169"/>
                  <a:pt x="409" y="169"/>
                </a:cubicBezTo>
                <a:cubicBezTo>
                  <a:pt x="409" y="169"/>
                  <a:pt x="409" y="169"/>
                  <a:pt x="409" y="169"/>
                </a:cubicBezTo>
                <a:cubicBezTo>
                  <a:pt x="409" y="169"/>
                  <a:pt x="409" y="169"/>
                  <a:pt x="409" y="169"/>
                </a:cubicBezTo>
                <a:cubicBezTo>
                  <a:pt x="410" y="169"/>
                  <a:pt x="410" y="169"/>
                  <a:pt x="410" y="169"/>
                </a:cubicBezTo>
                <a:cubicBezTo>
                  <a:pt x="410" y="169"/>
                  <a:pt x="410" y="169"/>
                  <a:pt x="410" y="169"/>
                </a:cubicBezTo>
                <a:cubicBezTo>
                  <a:pt x="410" y="169"/>
                  <a:pt x="410" y="169"/>
                  <a:pt x="410" y="169"/>
                </a:cubicBezTo>
                <a:cubicBezTo>
                  <a:pt x="410" y="169"/>
                  <a:pt x="410" y="169"/>
                  <a:pt x="410" y="169"/>
                </a:cubicBezTo>
                <a:cubicBezTo>
                  <a:pt x="410" y="169"/>
                  <a:pt x="410" y="169"/>
                  <a:pt x="410" y="169"/>
                </a:cubicBezTo>
                <a:cubicBezTo>
                  <a:pt x="410" y="169"/>
                  <a:pt x="410" y="169"/>
                  <a:pt x="409" y="169"/>
                </a:cubicBezTo>
                <a:cubicBezTo>
                  <a:pt x="409" y="169"/>
                  <a:pt x="409" y="169"/>
                  <a:pt x="409" y="169"/>
                </a:cubicBezTo>
                <a:cubicBezTo>
                  <a:pt x="409" y="169"/>
                  <a:pt x="409" y="169"/>
                  <a:pt x="409" y="169"/>
                </a:cubicBezTo>
                <a:cubicBezTo>
                  <a:pt x="409" y="169"/>
                  <a:pt x="409" y="169"/>
                  <a:pt x="409" y="169"/>
                </a:cubicBezTo>
                <a:cubicBezTo>
                  <a:pt x="409" y="169"/>
                  <a:pt x="409" y="169"/>
                  <a:pt x="409" y="169"/>
                </a:cubicBezTo>
                <a:cubicBezTo>
                  <a:pt x="408" y="169"/>
                  <a:pt x="407" y="168"/>
                  <a:pt x="405" y="168"/>
                </a:cubicBezTo>
                <a:cubicBezTo>
                  <a:pt x="405" y="168"/>
                  <a:pt x="405" y="168"/>
                  <a:pt x="405" y="168"/>
                </a:cubicBezTo>
                <a:cubicBezTo>
                  <a:pt x="405" y="168"/>
                  <a:pt x="405" y="168"/>
                  <a:pt x="405" y="168"/>
                </a:cubicBezTo>
                <a:cubicBezTo>
                  <a:pt x="405" y="168"/>
                  <a:pt x="405" y="169"/>
                  <a:pt x="404" y="169"/>
                </a:cubicBezTo>
                <a:cubicBezTo>
                  <a:pt x="404" y="169"/>
                  <a:pt x="404" y="169"/>
                  <a:pt x="404" y="169"/>
                </a:cubicBezTo>
                <a:cubicBezTo>
                  <a:pt x="404" y="169"/>
                  <a:pt x="403" y="169"/>
                  <a:pt x="403" y="169"/>
                </a:cubicBezTo>
                <a:cubicBezTo>
                  <a:pt x="403" y="169"/>
                  <a:pt x="403" y="169"/>
                  <a:pt x="403" y="169"/>
                </a:cubicBezTo>
                <a:cubicBezTo>
                  <a:pt x="400" y="174"/>
                  <a:pt x="400" y="174"/>
                  <a:pt x="400" y="174"/>
                </a:cubicBezTo>
                <a:cubicBezTo>
                  <a:pt x="394" y="174"/>
                  <a:pt x="394" y="174"/>
                  <a:pt x="394" y="174"/>
                </a:cubicBezTo>
                <a:cubicBezTo>
                  <a:pt x="386" y="174"/>
                  <a:pt x="386" y="174"/>
                  <a:pt x="386" y="174"/>
                </a:cubicBezTo>
                <a:cubicBezTo>
                  <a:pt x="386" y="171"/>
                  <a:pt x="386" y="171"/>
                  <a:pt x="386" y="171"/>
                </a:cubicBezTo>
                <a:cubicBezTo>
                  <a:pt x="386" y="174"/>
                  <a:pt x="386" y="174"/>
                  <a:pt x="386" y="174"/>
                </a:cubicBezTo>
                <a:cubicBezTo>
                  <a:pt x="394" y="174"/>
                  <a:pt x="394" y="174"/>
                  <a:pt x="394" y="174"/>
                </a:cubicBezTo>
                <a:cubicBezTo>
                  <a:pt x="386" y="174"/>
                  <a:pt x="386" y="174"/>
                  <a:pt x="386" y="174"/>
                </a:cubicBezTo>
                <a:cubicBezTo>
                  <a:pt x="386" y="171"/>
                  <a:pt x="386" y="171"/>
                  <a:pt x="386" y="171"/>
                </a:cubicBezTo>
                <a:cubicBezTo>
                  <a:pt x="386" y="174"/>
                  <a:pt x="386" y="174"/>
                  <a:pt x="386" y="174"/>
                </a:cubicBezTo>
                <a:moveTo>
                  <a:pt x="369" y="175"/>
                </a:moveTo>
                <a:cubicBezTo>
                  <a:pt x="375" y="171"/>
                  <a:pt x="375" y="168"/>
                  <a:pt x="375" y="167"/>
                </a:cubicBezTo>
                <a:cubicBezTo>
                  <a:pt x="375" y="167"/>
                  <a:pt x="375" y="167"/>
                  <a:pt x="375" y="167"/>
                </a:cubicBezTo>
                <a:cubicBezTo>
                  <a:pt x="375" y="168"/>
                  <a:pt x="375" y="171"/>
                  <a:pt x="369" y="175"/>
                </a:cubicBezTo>
                <a:cubicBezTo>
                  <a:pt x="367" y="171"/>
                  <a:pt x="367" y="171"/>
                  <a:pt x="367" y="171"/>
                </a:cubicBezTo>
                <a:cubicBezTo>
                  <a:pt x="369" y="175"/>
                  <a:pt x="369" y="175"/>
                  <a:pt x="369" y="175"/>
                </a:cubicBezTo>
                <a:moveTo>
                  <a:pt x="218" y="177"/>
                </a:moveTo>
                <a:cubicBezTo>
                  <a:pt x="218" y="171"/>
                  <a:pt x="218" y="171"/>
                  <a:pt x="218" y="171"/>
                </a:cubicBezTo>
                <a:cubicBezTo>
                  <a:pt x="218" y="169"/>
                  <a:pt x="218" y="168"/>
                  <a:pt x="218" y="166"/>
                </a:cubicBezTo>
                <a:cubicBezTo>
                  <a:pt x="218" y="168"/>
                  <a:pt x="218" y="169"/>
                  <a:pt x="218" y="171"/>
                </a:cubicBezTo>
                <a:cubicBezTo>
                  <a:pt x="218" y="177"/>
                  <a:pt x="218" y="177"/>
                  <a:pt x="218" y="177"/>
                </a:cubicBezTo>
                <a:cubicBezTo>
                  <a:pt x="218" y="177"/>
                  <a:pt x="218" y="177"/>
                  <a:pt x="218" y="177"/>
                </a:cubicBezTo>
                <a:moveTo>
                  <a:pt x="416" y="174"/>
                </a:moveTo>
                <a:cubicBezTo>
                  <a:pt x="416" y="174"/>
                  <a:pt x="416" y="174"/>
                  <a:pt x="416" y="174"/>
                </a:cubicBezTo>
                <a:cubicBezTo>
                  <a:pt x="419" y="168"/>
                  <a:pt x="419" y="168"/>
                  <a:pt x="419" y="168"/>
                </a:cubicBezTo>
                <a:cubicBezTo>
                  <a:pt x="424" y="161"/>
                  <a:pt x="424" y="161"/>
                  <a:pt x="424" y="161"/>
                </a:cubicBezTo>
                <a:cubicBezTo>
                  <a:pt x="424" y="166"/>
                  <a:pt x="424" y="166"/>
                  <a:pt x="424" y="166"/>
                </a:cubicBezTo>
                <a:cubicBezTo>
                  <a:pt x="424" y="168"/>
                  <a:pt x="424" y="168"/>
                  <a:pt x="424" y="168"/>
                </a:cubicBezTo>
                <a:cubicBezTo>
                  <a:pt x="424" y="166"/>
                  <a:pt x="424" y="166"/>
                  <a:pt x="424" y="166"/>
                </a:cubicBezTo>
                <a:cubicBezTo>
                  <a:pt x="421" y="168"/>
                  <a:pt x="421" y="168"/>
                  <a:pt x="421" y="168"/>
                </a:cubicBezTo>
                <a:cubicBezTo>
                  <a:pt x="424" y="166"/>
                  <a:pt x="424" y="166"/>
                  <a:pt x="424" y="166"/>
                </a:cubicBezTo>
                <a:cubicBezTo>
                  <a:pt x="424" y="161"/>
                  <a:pt x="424" y="161"/>
                  <a:pt x="424" y="161"/>
                </a:cubicBezTo>
                <a:cubicBezTo>
                  <a:pt x="419" y="168"/>
                  <a:pt x="419" y="168"/>
                  <a:pt x="419" y="168"/>
                </a:cubicBezTo>
                <a:cubicBezTo>
                  <a:pt x="416" y="174"/>
                  <a:pt x="416" y="174"/>
                  <a:pt x="416" y="174"/>
                </a:cubicBezTo>
                <a:moveTo>
                  <a:pt x="411" y="169"/>
                </a:moveTo>
                <a:cubicBezTo>
                  <a:pt x="411" y="169"/>
                  <a:pt x="411" y="169"/>
                  <a:pt x="411" y="169"/>
                </a:cubicBezTo>
                <a:cubicBezTo>
                  <a:pt x="411" y="169"/>
                  <a:pt x="411" y="169"/>
                  <a:pt x="411" y="169"/>
                </a:cubicBezTo>
                <a:cubicBezTo>
                  <a:pt x="414" y="169"/>
                  <a:pt x="414" y="168"/>
                  <a:pt x="416" y="161"/>
                </a:cubicBezTo>
                <a:cubicBezTo>
                  <a:pt x="416" y="161"/>
                  <a:pt x="416" y="161"/>
                  <a:pt x="416" y="160"/>
                </a:cubicBezTo>
                <a:cubicBezTo>
                  <a:pt x="416" y="160"/>
                  <a:pt x="416" y="160"/>
                  <a:pt x="416" y="160"/>
                </a:cubicBezTo>
                <a:cubicBezTo>
                  <a:pt x="416" y="161"/>
                  <a:pt x="416" y="161"/>
                  <a:pt x="416" y="161"/>
                </a:cubicBezTo>
                <a:cubicBezTo>
                  <a:pt x="414" y="168"/>
                  <a:pt x="414" y="169"/>
                  <a:pt x="411" y="169"/>
                </a:cubicBezTo>
                <a:cubicBezTo>
                  <a:pt x="411" y="169"/>
                  <a:pt x="411" y="169"/>
                  <a:pt x="411" y="169"/>
                </a:cubicBezTo>
                <a:cubicBezTo>
                  <a:pt x="411" y="169"/>
                  <a:pt x="411" y="169"/>
                  <a:pt x="411" y="169"/>
                </a:cubicBezTo>
                <a:cubicBezTo>
                  <a:pt x="411" y="169"/>
                  <a:pt x="411" y="169"/>
                  <a:pt x="411" y="169"/>
                </a:cubicBezTo>
                <a:cubicBezTo>
                  <a:pt x="411" y="169"/>
                  <a:pt x="411" y="169"/>
                  <a:pt x="411" y="169"/>
                </a:cubicBezTo>
                <a:moveTo>
                  <a:pt x="416" y="160"/>
                </a:move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moveTo>
                  <a:pt x="416" y="160"/>
                </a:moveTo>
                <a:cubicBezTo>
                  <a:pt x="416" y="160"/>
                  <a:pt x="416" y="160"/>
                  <a:pt x="416" y="160"/>
                </a:cubicBezTo>
                <a:moveTo>
                  <a:pt x="425" y="160"/>
                </a:moveTo>
                <a:cubicBezTo>
                  <a:pt x="425" y="160"/>
                  <a:pt x="425" y="160"/>
                  <a:pt x="425" y="160"/>
                </a:cubicBezTo>
                <a:moveTo>
                  <a:pt x="220" y="157"/>
                </a:moveTo>
                <a:cubicBezTo>
                  <a:pt x="219" y="151"/>
                  <a:pt x="219" y="151"/>
                  <a:pt x="219" y="151"/>
                </a:cubicBezTo>
                <a:cubicBezTo>
                  <a:pt x="220" y="157"/>
                  <a:pt x="220" y="157"/>
                  <a:pt x="220" y="157"/>
                </a:cubicBezTo>
                <a:cubicBezTo>
                  <a:pt x="220" y="157"/>
                  <a:pt x="220" y="157"/>
                  <a:pt x="220" y="157"/>
                </a:cubicBezTo>
                <a:moveTo>
                  <a:pt x="356" y="146"/>
                </a:moveTo>
                <a:cubicBezTo>
                  <a:pt x="356" y="146"/>
                  <a:pt x="356" y="146"/>
                  <a:pt x="356" y="146"/>
                </a:cubicBezTo>
                <a:moveTo>
                  <a:pt x="368" y="140"/>
                </a:moveTo>
                <a:cubicBezTo>
                  <a:pt x="368" y="140"/>
                  <a:pt x="369" y="140"/>
                  <a:pt x="369" y="140"/>
                </a:cubicBezTo>
                <a:cubicBezTo>
                  <a:pt x="369" y="140"/>
                  <a:pt x="368" y="140"/>
                  <a:pt x="368" y="140"/>
                </a:cubicBezTo>
                <a:moveTo>
                  <a:pt x="369" y="139"/>
                </a:moveTo>
                <a:cubicBezTo>
                  <a:pt x="369" y="139"/>
                  <a:pt x="369" y="139"/>
                  <a:pt x="369" y="139"/>
                </a:cubicBezTo>
                <a:cubicBezTo>
                  <a:pt x="369" y="139"/>
                  <a:pt x="369" y="139"/>
                  <a:pt x="369" y="139"/>
                </a:cubicBezTo>
                <a:cubicBezTo>
                  <a:pt x="369" y="139"/>
                  <a:pt x="369" y="139"/>
                  <a:pt x="369" y="139"/>
                </a:cubicBezTo>
                <a:moveTo>
                  <a:pt x="369" y="139"/>
                </a:moveTo>
                <a:cubicBezTo>
                  <a:pt x="369" y="139"/>
                  <a:pt x="369" y="139"/>
                  <a:pt x="369" y="139"/>
                </a:cubicBezTo>
                <a:cubicBezTo>
                  <a:pt x="369" y="139"/>
                  <a:pt x="369" y="139"/>
                  <a:pt x="369" y="139"/>
                </a:cubicBezTo>
                <a:moveTo>
                  <a:pt x="367" y="139"/>
                </a:moveTo>
                <a:cubicBezTo>
                  <a:pt x="367" y="139"/>
                  <a:pt x="367" y="139"/>
                  <a:pt x="367" y="139"/>
                </a:cubicBezTo>
                <a:cubicBezTo>
                  <a:pt x="367" y="139"/>
                  <a:pt x="367" y="139"/>
                  <a:pt x="368" y="139"/>
                </a:cubicBezTo>
                <a:cubicBezTo>
                  <a:pt x="368" y="139"/>
                  <a:pt x="368" y="139"/>
                  <a:pt x="369" y="139"/>
                </a:cubicBezTo>
                <a:cubicBezTo>
                  <a:pt x="369" y="139"/>
                  <a:pt x="369" y="139"/>
                  <a:pt x="369" y="139"/>
                </a:cubicBezTo>
                <a:cubicBezTo>
                  <a:pt x="368" y="139"/>
                  <a:pt x="368" y="139"/>
                  <a:pt x="368" y="139"/>
                </a:cubicBezTo>
                <a:cubicBezTo>
                  <a:pt x="367" y="139"/>
                  <a:pt x="367" y="139"/>
                  <a:pt x="367" y="139"/>
                </a:cubicBezTo>
                <a:cubicBezTo>
                  <a:pt x="367" y="139"/>
                  <a:pt x="367" y="139"/>
                  <a:pt x="367" y="139"/>
                </a:cubicBezTo>
                <a:moveTo>
                  <a:pt x="362" y="143"/>
                </a:moveTo>
                <a:cubicBezTo>
                  <a:pt x="359" y="137"/>
                  <a:pt x="359" y="137"/>
                  <a:pt x="359" y="137"/>
                </a:cubicBezTo>
                <a:cubicBezTo>
                  <a:pt x="362" y="143"/>
                  <a:pt x="362" y="143"/>
                  <a:pt x="362" y="143"/>
                </a:cubicBezTo>
                <a:cubicBezTo>
                  <a:pt x="373" y="143"/>
                  <a:pt x="373" y="143"/>
                  <a:pt x="373" y="143"/>
                </a:cubicBezTo>
                <a:cubicBezTo>
                  <a:pt x="373" y="143"/>
                  <a:pt x="373" y="143"/>
                  <a:pt x="373" y="143"/>
                </a:cubicBezTo>
                <a:cubicBezTo>
                  <a:pt x="373" y="143"/>
                  <a:pt x="373" y="143"/>
                  <a:pt x="373" y="143"/>
                </a:cubicBezTo>
                <a:cubicBezTo>
                  <a:pt x="378" y="151"/>
                  <a:pt x="378" y="151"/>
                  <a:pt x="378" y="151"/>
                </a:cubicBezTo>
                <a:cubicBezTo>
                  <a:pt x="367" y="151"/>
                  <a:pt x="367" y="151"/>
                  <a:pt x="367" y="151"/>
                </a:cubicBezTo>
                <a:cubicBezTo>
                  <a:pt x="370" y="157"/>
                  <a:pt x="370" y="157"/>
                  <a:pt x="370" y="157"/>
                </a:cubicBezTo>
                <a:cubicBezTo>
                  <a:pt x="375" y="160"/>
                  <a:pt x="375" y="160"/>
                  <a:pt x="375" y="160"/>
                </a:cubicBezTo>
                <a:cubicBezTo>
                  <a:pt x="381" y="157"/>
                  <a:pt x="381" y="157"/>
                  <a:pt x="381" y="157"/>
                </a:cubicBezTo>
                <a:cubicBezTo>
                  <a:pt x="386" y="154"/>
                  <a:pt x="386" y="154"/>
                  <a:pt x="386" y="154"/>
                </a:cubicBezTo>
                <a:cubicBezTo>
                  <a:pt x="386" y="154"/>
                  <a:pt x="386" y="154"/>
                  <a:pt x="386" y="154"/>
                </a:cubicBezTo>
                <a:cubicBezTo>
                  <a:pt x="397" y="154"/>
                  <a:pt x="397" y="154"/>
                  <a:pt x="397" y="154"/>
                </a:cubicBezTo>
                <a:cubicBezTo>
                  <a:pt x="400" y="160"/>
                  <a:pt x="400" y="160"/>
                  <a:pt x="400" y="160"/>
                </a:cubicBezTo>
                <a:cubicBezTo>
                  <a:pt x="391" y="166"/>
                  <a:pt x="391" y="166"/>
                  <a:pt x="391" y="166"/>
                </a:cubicBezTo>
                <a:cubicBezTo>
                  <a:pt x="400" y="160"/>
                  <a:pt x="400" y="160"/>
                  <a:pt x="400" y="160"/>
                </a:cubicBezTo>
                <a:cubicBezTo>
                  <a:pt x="394" y="160"/>
                  <a:pt x="394" y="160"/>
                  <a:pt x="394" y="160"/>
                </a:cubicBezTo>
                <a:cubicBezTo>
                  <a:pt x="389" y="166"/>
                  <a:pt x="389" y="166"/>
                  <a:pt x="389" y="166"/>
                </a:cubicBezTo>
                <a:cubicBezTo>
                  <a:pt x="386" y="166"/>
                  <a:pt x="386" y="166"/>
                  <a:pt x="386" y="166"/>
                </a:cubicBezTo>
                <a:cubicBezTo>
                  <a:pt x="383" y="160"/>
                  <a:pt x="383" y="160"/>
                  <a:pt x="383" y="160"/>
                </a:cubicBezTo>
                <a:cubicBezTo>
                  <a:pt x="376" y="162"/>
                  <a:pt x="375" y="163"/>
                  <a:pt x="375" y="164"/>
                </a:cubicBezTo>
                <a:cubicBezTo>
                  <a:pt x="375" y="164"/>
                  <a:pt x="375" y="164"/>
                  <a:pt x="375" y="164"/>
                </a:cubicBezTo>
                <a:cubicBezTo>
                  <a:pt x="375" y="163"/>
                  <a:pt x="376" y="162"/>
                  <a:pt x="383" y="160"/>
                </a:cubicBezTo>
                <a:cubicBezTo>
                  <a:pt x="386" y="166"/>
                  <a:pt x="386" y="166"/>
                  <a:pt x="386" y="166"/>
                </a:cubicBezTo>
                <a:cubicBezTo>
                  <a:pt x="386" y="157"/>
                  <a:pt x="386" y="157"/>
                  <a:pt x="386" y="157"/>
                </a:cubicBezTo>
                <a:cubicBezTo>
                  <a:pt x="381" y="157"/>
                  <a:pt x="381" y="157"/>
                  <a:pt x="381" y="157"/>
                </a:cubicBezTo>
                <a:cubicBezTo>
                  <a:pt x="375" y="160"/>
                  <a:pt x="375" y="160"/>
                  <a:pt x="375" y="160"/>
                </a:cubicBezTo>
                <a:cubicBezTo>
                  <a:pt x="373" y="171"/>
                  <a:pt x="373" y="171"/>
                  <a:pt x="373" y="171"/>
                </a:cubicBezTo>
                <a:cubicBezTo>
                  <a:pt x="367" y="171"/>
                  <a:pt x="367" y="171"/>
                  <a:pt x="367" y="171"/>
                </a:cubicBezTo>
                <a:cubicBezTo>
                  <a:pt x="370" y="157"/>
                  <a:pt x="370" y="157"/>
                  <a:pt x="370" y="157"/>
                </a:cubicBezTo>
                <a:cubicBezTo>
                  <a:pt x="367" y="151"/>
                  <a:pt x="367" y="151"/>
                  <a:pt x="367" y="151"/>
                </a:cubicBezTo>
                <a:cubicBezTo>
                  <a:pt x="359" y="151"/>
                  <a:pt x="359" y="151"/>
                  <a:pt x="359" y="151"/>
                </a:cubicBezTo>
                <a:cubicBezTo>
                  <a:pt x="350" y="154"/>
                  <a:pt x="350" y="154"/>
                  <a:pt x="350" y="154"/>
                </a:cubicBezTo>
                <a:cubicBezTo>
                  <a:pt x="359" y="151"/>
                  <a:pt x="359" y="151"/>
                  <a:pt x="359" y="151"/>
                </a:cubicBezTo>
                <a:cubicBezTo>
                  <a:pt x="354" y="151"/>
                  <a:pt x="354" y="151"/>
                  <a:pt x="354" y="151"/>
                </a:cubicBezTo>
                <a:cubicBezTo>
                  <a:pt x="356" y="146"/>
                  <a:pt x="356" y="146"/>
                  <a:pt x="356" y="146"/>
                </a:cubicBezTo>
                <a:cubicBezTo>
                  <a:pt x="359" y="146"/>
                  <a:pt x="359" y="146"/>
                  <a:pt x="359" y="146"/>
                </a:cubicBezTo>
                <a:cubicBezTo>
                  <a:pt x="362" y="143"/>
                  <a:pt x="362" y="143"/>
                  <a:pt x="362" y="143"/>
                </a:cubicBezTo>
                <a:cubicBezTo>
                  <a:pt x="359" y="146"/>
                  <a:pt x="359" y="146"/>
                  <a:pt x="359" y="146"/>
                </a:cubicBezTo>
                <a:cubicBezTo>
                  <a:pt x="362" y="143"/>
                  <a:pt x="362" y="143"/>
                  <a:pt x="362" y="143"/>
                </a:cubicBezTo>
                <a:moveTo>
                  <a:pt x="369" y="139"/>
                </a:moveTo>
                <a:cubicBezTo>
                  <a:pt x="368" y="138"/>
                  <a:pt x="368" y="137"/>
                  <a:pt x="367" y="135"/>
                </a:cubicBezTo>
                <a:cubicBezTo>
                  <a:pt x="368" y="137"/>
                  <a:pt x="368" y="138"/>
                  <a:pt x="369" y="139"/>
                </a:cubicBezTo>
                <a:moveTo>
                  <a:pt x="324" y="134"/>
                </a:moveTo>
                <a:cubicBezTo>
                  <a:pt x="321" y="133"/>
                  <a:pt x="318" y="132"/>
                  <a:pt x="318" y="129"/>
                </a:cubicBezTo>
                <a:cubicBezTo>
                  <a:pt x="318" y="129"/>
                  <a:pt x="318" y="129"/>
                  <a:pt x="318" y="129"/>
                </a:cubicBezTo>
                <a:cubicBezTo>
                  <a:pt x="318" y="132"/>
                  <a:pt x="321" y="133"/>
                  <a:pt x="324" y="134"/>
                </a:cubicBezTo>
                <a:cubicBezTo>
                  <a:pt x="324" y="134"/>
                  <a:pt x="324" y="134"/>
                  <a:pt x="324" y="134"/>
                </a:cubicBezTo>
                <a:moveTo>
                  <a:pt x="324" y="129"/>
                </a:moveTo>
                <a:cubicBezTo>
                  <a:pt x="324" y="129"/>
                  <a:pt x="324" y="129"/>
                  <a:pt x="324" y="129"/>
                </a:cubicBezTo>
                <a:cubicBezTo>
                  <a:pt x="330" y="136"/>
                  <a:pt x="330" y="136"/>
                  <a:pt x="330" y="136"/>
                </a:cubicBezTo>
                <a:cubicBezTo>
                  <a:pt x="334" y="134"/>
                  <a:pt x="335" y="131"/>
                  <a:pt x="335" y="130"/>
                </a:cubicBezTo>
                <a:cubicBezTo>
                  <a:pt x="335" y="130"/>
                  <a:pt x="335" y="130"/>
                  <a:pt x="335" y="130"/>
                </a:cubicBezTo>
                <a:cubicBezTo>
                  <a:pt x="335" y="131"/>
                  <a:pt x="334" y="134"/>
                  <a:pt x="330" y="136"/>
                </a:cubicBezTo>
                <a:cubicBezTo>
                  <a:pt x="324" y="129"/>
                  <a:pt x="324" y="129"/>
                  <a:pt x="324" y="129"/>
                </a:cubicBezTo>
                <a:moveTo>
                  <a:pt x="322" y="124"/>
                </a:moveTo>
                <a:cubicBezTo>
                  <a:pt x="323" y="124"/>
                  <a:pt x="324" y="124"/>
                  <a:pt x="325" y="124"/>
                </a:cubicBezTo>
                <a:cubicBezTo>
                  <a:pt x="330" y="124"/>
                  <a:pt x="335" y="126"/>
                  <a:pt x="335" y="130"/>
                </a:cubicBezTo>
                <a:cubicBezTo>
                  <a:pt x="335" y="126"/>
                  <a:pt x="330" y="124"/>
                  <a:pt x="325" y="124"/>
                </a:cubicBezTo>
                <a:cubicBezTo>
                  <a:pt x="324" y="124"/>
                  <a:pt x="323" y="124"/>
                  <a:pt x="322" y="124"/>
                </a:cubicBezTo>
                <a:moveTo>
                  <a:pt x="85" y="111"/>
                </a:moveTo>
                <a:cubicBezTo>
                  <a:pt x="85" y="111"/>
                  <a:pt x="85" y="111"/>
                  <a:pt x="85" y="111"/>
                </a:cubicBezTo>
                <a:moveTo>
                  <a:pt x="452" y="109"/>
                </a:moveTo>
                <a:cubicBezTo>
                  <a:pt x="452" y="109"/>
                  <a:pt x="452" y="109"/>
                  <a:pt x="452" y="109"/>
                </a:cubicBezTo>
                <a:cubicBezTo>
                  <a:pt x="452" y="109"/>
                  <a:pt x="452" y="109"/>
                  <a:pt x="452" y="109"/>
                </a:cubicBezTo>
                <a:cubicBezTo>
                  <a:pt x="452" y="109"/>
                  <a:pt x="452" y="109"/>
                  <a:pt x="452" y="109"/>
                </a:cubicBezTo>
                <a:moveTo>
                  <a:pt x="85" y="111"/>
                </a:moveTo>
                <a:cubicBezTo>
                  <a:pt x="87" y="109"/>
                  <a:pt x="87" y="109"/>
                  <a:pt x="87" y="109"/>
                </a:cubicBezTo>
                <a:cubicBezTo>
                  <a:pt x="85" y="111"/>
                  <a:pt x="85" y="111"/>
                  <a:pt x="85" y="111"/>
                </a:cubicBezTo>
                <a:moveTo>
                  <a:pt x="310" y="114"/>
                </a:moveTo>
                <a:cubicBezTo>
                  <a:pt x="310" y="109"/>
                  <a:pt x="310" y="109"/>
                  <a:pt x="310" y="109"/>
                </a:cubicBezTo>
                <a:cubicBezTo>
                  <a:pt x="315" y="109"/>
                  <a:pt x="315" y="109"/>
                  <a:pt x="315" y="109"/>
                </a:cubicBezTo>
                <a:cubicBezTo>
                  <a:pt x="310" y="114"/>
                  <a:pt x="310" y="114"/>
                  <a:pt x="310" y="114"/>
                </a:cubicBezTo>
                <a:moveTo>
                  <a:pt x="457" y="106"/>
                </a:moveTo>
                <a:cubicBezTo>
                  <a:pt x="457" y="106"/>
                  <a:pt x="457" y="106"/>
                  <a:pt x="457" y="106"/>
                </a:cubicBezTo>
                <a:cubicBezTo>
                  <a:pt x="457" y="106"/>
                  <a:pt x="457" y="106"/>
                  <a:pt x="457" y="106"/>
                </a:cubicBezTo>
                <a:moveTo>
                  <a:pt x="452" y="109"/>
                </a:moveTo>
                <a:cubicBezTo>
                  <a:pt x="449" y="109"/>
                  <a:pt x="446" y="106"/>
                  <a:pt x="444" y="104"/>
                </a:cubicBezTo>
                <a:cubicBezTo>
                  <a:pt x="446" y="106"/>
                  <a:pt x="449" y="109"/>
                  <a:pt x="452" y="109"/>
                </a:cubicBezTo>
                <a:moveTo>
                  <a:pt x="444" y="104"/>
                </a:moveTo>
                <a:cubicBezTo>
                  <a:pt x="444" y="104"/>
                  <a:pt x="444" y="104"/>
                  <a:pt x="444" y="103"/>
                </a:cubicBezTo>
                <a:cubicBezTo>
                  <a:pt x="444" y="104"/>
                  <a:pt x="444" y="104"/>
                  <a:pt x="444" y="104"/>
                </a:cubicBezTo>
                <a:moveTo>
                  <a:pt x="444" y="103"/>
                </a:moveTo>
                <a:cubicBezTo>
                  <a:pt x="444" y="103"/>
                  <a:pt x="444" y="103"/>
                  <a:pt x="444" y="103"/>
                </a:cubicBezTo>
                <a:cubicBezTo>
                  <a:pt x="444" y="103"/>
                  <a:pt x="444" y="103"/>
                  <a:pt x="444" y="103"/>
                </a:cubicBezTo>
                <a:moveTo>
                  <a:pt x="444" y="103"/>
                </a:moveTo>
                <a:cubicBezTo>
                  <a:pt x="444" y="103"/>
                  <a:pt x="444" y="103"/>
                  <a:pt x="444" y="103"/>
                </a:cubicBezTo>
                <a:cubicBezTo>
                  <a:pt x="444" y="103"/>
                  <a:pt x="444" y="103"/>
                  <a:pt x="444" y="103"/>
                </a:cubicBezTo>
                <a:moveTo>
                  <a:pt x="443" y="103"/>
                </a:moveTo>
                <a:cubicBezTo>
                  <a:pt x="443" y="103"/>
                  <a:pt x="443" y="103"/>
                  <a:pt x="443" y="103"/>
                </a:cubicBezTo>
                <a:cubicBezTo>
                  <a:pt x="443" y="103"/>
                  <a:pt x="443" y="103"/>
                  <a:pt x="443" y="103"/>
                </a:cubicBezTo>
                <a:moveTo>
                  <a:pt x="90" y="103"/>
                </a:moveTo>
                <a:cubicBezTo>
                  <a:pt x="90" y="103"/>
                  <a:pt x="90" y="103"/>
                  <a:pt x="90" y="103"/>
                </a:cubicBezTo>
                <a:moveTo>
                  <a:pt x="277" y="106"/>
                </a:moveTo>
                <a:cubicBezTo>
                  <a:pt x="294" y="103"/>
                  <a:pt x="294" y="103"/>
                  <a:pt x="294" y="103"/>
                </a:cubicBezTo>
                <a:cubicBezTo>
                  <a:pt x="277" y="106"/>
                  <a:pt x="277" y="106"/>
                  <a:pt x="277" y="106"/>
                </a:cubicBezTo>
                <a:cubicBezTo>
                  <a:pt x="277" y="106"/>
                  <a:pt x="277" y="106"/>
                  <a:pt x="277" y="106"/>
                </a:cubicBezTo>
                <a:moveTo>
                  <a:pt x="258" y="91"/>
                </a:moveTo>
                <a:cubicBezTo>
                  <a:pt x="258" y="91"/>
                  <a:pt x="258" y="91"/>
                  <a:pt x="258" y="91"/>
                </a:cubicBezTo>
                <a:moveTo>
                  <a:pt x="123" y="91"/>
                </a:moveTo>
                <a:cubicBezTo>
                  <a:pt x="123" y="91"/>
                  <a:pt x="123" y="91"/>
                  <a:pt x="123" y="91"/>
                </a:cubicBezTo>
                <a:moveTo>
                  <a:pt x="68" y="86"/>
                </a:moveTo>
                <a:cubicBezTo>
                  <a:pt x="68" y="86"/>
                  <a:pt x="68" y="86"/>
                  <a:pt x="68" y="86"/>
                </a:cubicBezTo>
                <a:cubicBezTo>
                  <a:pt x="68" y="86"/>
                  <a:pt x="68" y="86"/>
                  <a:pt x="68" y="86"/>
                </a:cubicBezTo>
                <a:moveTo>
                  <a:pt x="286" y="85"/>
                </a:moveTo>
                <a:cubicBezTo>
                  <a:pt x="286" y="85"/>
                  <a:pt x="286" y="85"/>
                  <a:pt x="286" y="85"/>
                </a:cubicBezTo>
                <a:cubicBezTo>
                  <a:pt x="281" y="92"/>
                  <a:pt x="277" y="93"/>
                  <a:pt x="267" y="94"/>
                </a:cubicBezTo>
                <a:cubicBezTo>
                  <a:pt x="253" y="98"/>
                  <a:pt x="253" y="98"/>
                  <a:pt x="253" y="98"/>
                </a:cubicBezTo>
                <a:cubicBezTo>
                  <a:pt x="253" y="91"/>
                  <a:pt x="253" y="91"/>
                  <a:pt x="253" y="91"/>
                </a:cubicBezTo>
                <a:cubicBezTo>
                  <a:pt x="253" y="98"/>
                  <a:pt x="253" y="98"/>
                  <a:pt x="253" y="98"/>
                </a:cubicBezTo>
                <a:cubicBezTo>
                  <a:pt x="267" y="94"/>
                  <a:pt x="267" y="94"/>
                  <a:pt x="267" y="94"/>
                </a:cubicBezTo>
                <a:cubicBezTo>
                  <a:pt x="258" y="91"/>
                  <a:pt x="258" y="91"/>
                  <a:pt x="258" y="91"/>
                </a:cubicBezTo>
                <a:cubicBezTo>
                  <a:pt x="267" y="94"/>
                  <a:pt x="267" y="94"/>
                  <a:pt x="267" y="94"/>
                </a:cubicBezTo>
                <a:cubicBezTo>
                  <a:pt x="277" y="93"/>
                  <a:pt x="281" y="92"/>
                  <a:pt x="286" y="85"/>
                </a:cubicBezTo>
                <a:moveTo>
                  <a:pt x="286" y="85"/>
                </a:moveTo>
                <a:cubicBezTo>
                  <a:pt x="286" y="85"/>
                  <a:pt x="286" y="85"/>
                  <a:pt x="286" y="85"/>
                </a:cubicBezTo>
                <a:moveTo>
                  <a:pt x="250" y="74"/>
                </a:moveTo>
                <a:cubicBezTo>
                  <a:pt x="250" y="74"/>
                  <a:pt x="250" y="74"/>
                  <a:pt x="250" y="74"/>
                </a:cubicBezTo>
                <a:moveTo>
                  <a:pt x="237" y="69"/>
                </a:moveTo>
                <a:cubicBezTo>
                  <a:pt x="237" y="69"/>
                  <a:pt x="237" y="69"/>
                  <a:pt x="237" y="69"/>
                </a:cubicBezTo>
                <a:moveTo>
                  <a:pt x="237" y="69"/>
                </a:moveTo>
                <a:cubicBezTo>
                  <a:pt x="237" y="69"/>
                  <a:pt x="237" y="69"/>
                  <a:pt x="237" y="69"/>
                </a:cubicBezTo>
                <a:cubicBezTo>
                  <a:pt x="242" y="69"/>
                  <a:pt x="242" y="69"/>
                  <a:pt x="242" y="69"/>
                </a:cubicBezTo>
                <a:cubicBezTo>
                  <a:pt x="250" y="72"/>
                  <a:pt x="250" y="72"/>
                  <a:pt x="250" y="72"/>
                </a:cubicBezTo>
                <a:cubicBezTo>
                  <a:pt x="250" y="74"/>
                  <a:pt x="250" y="74"/>
                  <a:pt x="250" y="74"/>
                </a:cubicBezTo>
                <a:cubicBezTo>
                  <a:pt x="245" y="77"/>
                  <a:pt x="245" y="77"/>
                  <a:pt x="245" y="77"/>
                </a:cubicBezTo>
                <a:cubicBezTo>
                  <a:pt x="239" y="77"/>
                  <a:pt x="239" y="77"/>
                  <a:pt x="239" y="77"/>
                </a:cubicBezTo>
                <a:cubicBezTo>
                  <a:pt x="229" y="80"/>
                  <a:pt x="229" y="80"/>
                  <a:pt x="229" y="80"/>
                </a:cubicBezTo>
                <a:cubicBezTo>
                  <a:pt x="229" y="74"/>
                  <a:pt x="229" y="74"/>
                  <a:pt x="229" y="74"/>
                </a:cubicBezTo>
                <a:cubicBezTo>
                  <a:pt x="220" y="74"/>
                  <a:pt x="220" y="74"/>
                  <a:pt x="220" y="74"/>
                </a:cubicBezTo>
                <a:cubicBezTo>
                  <a:pt x="220" y="72"/>
                  <a:pt x="220" y="72"/>
                  <a:pt x="220" y="72"/>
                </a:cubicBezTo>
                <a:cubicBezTo>
                  <a:pt x="220" y="74"/>
                  <a:pt x="220" y="74"/>
                  <a:pt x="220" y="74"/>
                </a:cubicBezTo>
                <a:cubicBezTo>
                  <a:pt x="229" y="74"/>
                  <a:pt x="229" y="74"/>
                  <a:pt x="229" y="74"/>
                </a:cubicBezTo>
                <a:cubicBezTo>
                  <a:pt x="229" y="80"/>
                  <a:pt x="229" y="80"/>
                  <a:pt x="229" y="80"/>
                </a:cubicBezTo>
                <a:cubicBezTo>
                  <a:pt x="239" y="77"/>
                  <a:pt x="239" y="77"/>
                  <a:pt x="239" y="77"/>
                </a:cubicBezTo>
                <a:cubicBezTo>
                  <a:pt x="231" y="77"/>
                  <a:pt x="231" y="77"/>
                  <a:pt x="231" y="77"/>
                </a:cubicBezTo>
                <a:cubicBezTo>
                  <a:pt x="232" y="75"/>
                  <a:pt x="233" y="73"/>
                  <a:pt x="233" y="72"/>
                </a:cubicBezTo>
                <a:cubicBezTo>
                  <a:pt x="232" y="73"/>
                  <a:pt x="232" y="73"/>
                  <a:pt x="232" y="73"/>
                </a:cubicBezTo>
                <a:cubicBezTo>
                  <a:pt x="231" y="73"/>
                  <a:pt x="231" y="72"/>
                  <a:pt x="232" y="72"/>
                </a:cubicBezTo>
                <a:cubicBezTo>
                  <a:pt x="232" y="72"/>
                  <a:pt x="232" y="71"/>
                  <a:pt x="232" y="71"/>
                </a:cubicBezTo>
                <a:cubicBezTo>
                  <a:pt x="233" y="71"/>
                  <a:pt x="233" y="71"/>
                  <a:pt x="233" y="72"/>
                </a:cubicBezTo>
                <a:cubicBezTo>
                  <a:pt x="233" y="72"/>
                  <a:pt x="235" y="71"/>
                  <a:pt x="237" y="69"/>
                </a:cubicBezTo>
                <a:moveTo>
                  <a:pt x="293" y="60"/>
                </a:moveTo>
                <a:cubicBezTo>
                  <a:pt x="293" y="60"/>
                  <a:pt x="293" y="60"/>
                  <a:pt x="293" y="60"/>
                </a:cubicBezTo>
                <a:cubicBezTo>
                  <a:pt x="293" y="60"/>
                  <a:pt x="293" y="60"/>
                  <a:pt x="293" y="60"/>
                </a:cubicBezTo>
                <a:cubicBezTo>
                  <a:pt x="293" y="60"/>
                  <a:pt x="293" y="60"/>
                  <a:pt x="293" y="60"/>
                </a:cubicBezTo>
                <a:moveTo>
                  <a:pt x="294" y="60"/>
                </a:moveTo>
                <a:cubicBezTo>
                  <a:pt x="294" y="60"/>
                  <a:pt x="294" y="60"/>
                  <a:pt x="294" y="60"/>
                </a:cubicBezTo>
                <a:cubicBezTo>
                  <a:pt x="294" y="60"/>
                  <a:pt x="294" y="60"/>
                  <a:pt x="294" y="60"/>
                </a:cubicBezTo>
                <a:cubicBezTo>
                  <a:pt x="294" y="60"/>
                  <a:pt x="294" y="60"/>
                  <a:pt x="294" y="60"/>
                </a:cubicBezTo>
                <a:cubicBezTo>
                  <a:pt x="294" y="60"/>
                  <a:pt x="294" y="60"/>
                  <a:pt x="294" y="60"/>
                </a:cubicBezTo>
                <a:cubicBezTo>
                  <a:pt x="294" y="60"/>
                  <a:pt x="294" y="60"/>
                  <a:pt x="294" y="60"/>
                </a:cubicBezTo>
                <a:moveTo>
                  <a:pt x="293" y="60"/>
                </a:moveTo>
                <a:cubicBezTo>
                  <a:pt x="293" y="60"/>
                  <a:pt x="292" y="60"/>
                  <a:pt x="292" y="60"/>
                </a:cubicBezTo>
                <a:cubicBezTo>
                  <a:pt x="292" y="60"/>
                  <a:pt x="293" y="60"/>
                  <a:pt x="293" y="60"/>
                </a:cubicBezTo>
                <a:moveTo>
                  <a:pt x="267" y="60"/>
                </a:moveTo>
                <a:cubicBezTo>
                  <a:pt x="267" y="60"/>
                  <a:pt x="267" y="60"/>
                  <a:pt x="267" y="60"/>
                </a:cubicBezTo>
                <a:cubicBezTo>
                  <a:pt x="275" y="57"/>
                  <a:pt x="275" y="57"/>
                  <a:pt x="275" y="57"/>
                </a:cubicBezTo>
                <a:cubicBezTo>
                  <a:pt x="275" y="57"/>
                  <a:pt x="275" y="57"/>
                  <a:pt x="275" y="57"/>
                </a:cubicBezTo>
                <a:cubicBezTo>
                  <a:pt x="267" y="60"/>
                  <a:pt x="267" y="60"/>
                  <a:pt x="267" y="60"/>
                </a:cubicBezTo>
                <a:moveTo>
                  <a:pt x="74" y="54"/>
                </a:moveTo>
                <a:cubicBezTo>
                  <a:pt x="74" y="54"/>
                  <a:pt x="74" y="54"/>
                  <a:pt x="74" y="54"/>
                </a:cubicBezTo>
                <a:moveTo>
                  <a:pt x="253" y="40"/>
                </a:moveTo>
                <a:cubicBezTo>
                  <a:pt x="245" y="46"/>
                  <a:pt x="245" y="46"/>
                  <a:pt x="245" y="46"/>
                </a:cubicBezTo>
                <a:cubicBezTo>
                  <a:pt x="250" y="54"/>
                  <a:pt x="250" y="54"/>
                  <a:pt x="250" y="54"/>
                </a:cubicBezTo>
                <a:cubicBezTo>
                  <a:pt x="253" y="60"/>
                  <a:pt x="253" y="60"/>
                  <a:pt x="253" y="60"/>
                </a:cubicBezTo>
                <a:cubicBezTo>
                  <a:pt x="245" y="60"/>
                  <a:pt x="245" y="60"/>
                  <a:pt x="245" y="60"/>
                </a:cubicBezTo>
                <a:cubicBezTo>
                  <a:pt x="258" y="63"/>
                  <a:pt x="258" y="63"/>
                  <a:pt x="258" y="63"/>
                </a:cubicBezTo>
                <a:cubicBezTo>
                  <a:pt x="258" y="69"/>
                  <a:pt x="258" y="69"/>
                  <a:pt x="258" y="69"/>
                </a:cubicBezTo>
                <a:cubicBezTo>
                  <a:pt x="286" y="69"/>
                  <a:pt x="286" y="69"/>
                  <a:pt x="286" y="69"/>
                </a:cubicBezTo>
                <a:cubicBezTo>
                  <a:pt x="261" y="66"/>
                  <a:pt x="261" y="66"/>
                  <a:pt x="261" y="66"/>
                </a:cubicBezTo>
                <a:cubicBezTo>
                  <a:pt x="261" y="60"/>
                  <a:pt x="261" y="60"/>
                  <a:pt x="261" y="60"/>
                </a:cubicBezTo>
                <a:cubicBezTo>
                  <a:pt x="267" y="60"/>
                  <a:pt x="267" y="60"/>
                  <a:pt x="267" y="60"/>
                </a:cubicBezTo>
                <a:cubicBezTo>
                  <a:pt x="269" y="63"/>
                  <a:pt x="269" y="63"/>
                  <a:pt x="269" y="63"/>
                </a:cubicBezTo>
                <a:cubicBezTo>
                  <a:pt x="275" y="63"/>
                  <a:pt x="275" y="63"/>
                  <a:pt x="275" y="63"/>
                </a:cubicBezTo>
                <a:cubicBezTo>
                  <a:pt x="288" y="60"/>
                  <a:pt x="288" y="60"/>
                  <a:pt x="288" y="60"/>
                </a:cubicBezTo>
                <a:cubicBezTo>
                  <a:pt x="290" y="60"/>
                  <a:pt x="291" y="60"/>
                  <a:pt x="292" y="60"/>
                </a:cubicBezTo>
                <a:cubicBezTo>
                  <a:pt x="292" y="60"/>
                  <a:pt x="292" y="60"/>
                  <a:pt x="292" y="60"/>
                </a:cubicBezTo>
                <a:cubicBezTo>
                  <a:pt x="291" y="60"/>
                  <a:pt x="290" y="60"/>
                  <a:pt x="288" y="60"/>
                </a:cubicBezTo>
                <a:cubicBezTo>
                  <a:pt x="275" y="63"/>
                  <a:pt x="275" y="63"/>
                  <a:pt x="275" y="63"/>
                </a:cubicBezTo>
                <a:cubicBezTo>
                  <a:pt x="291" y="63"/>
                  <a:pt x="291" y="63"/>
                  <a:pt x="291" y="63"/>
                </a:cubicBezTo>
                <a:cubicBezTo>
                  <a:pt x="291" y="72"/>
                  <a:pt x="291" y="72"/>
                  <a:pt x="291" y="72"/>
                </a:cubicBezTo>
                <a:cubicBezTo>
                  <a:pt x="286" y="69"/>
                  <a:pt x="286" y="69"/>
                  <a:pt x="286" y="69"/>
                </a:cubicBezTo>
                <a:cubicBezTo>
                  <a:pt x="258" y="69"/>
                  <a:pt x="258" y="69"/>
                  <a:pt x="258" y="69"/>
                </a:cubicBezTo>
                <a:cubicBezTo>
                  <a:pt x="258" y="63"/>
                  <a:pt x="258" y="63"/>
                  <a:pt x="258" y="63"/>
                </a:cubicBezTo>
                <a:cubicBezTo>
                  <a:pt x="245" y="60"/>
                  <a:pt x="245" y="60"/>
                  <a:pt x="245" y="60"/>
                </a:cubicBezTo>
                <a:cubicBezTo>
                  <a:pt x="163" y="60"/>
                  <a:pt x="163" y="60"/>
                  <a:pt x="163" y="60"/>
                </a:cubicBezTo>
                <a:cubicBezTo>
                  <a:pt x="152" y="57"/>
                  <a:pt x="152" y="57"/>
                  <a:pt x="152" y="57"/>
                </a:cubicBezTo>
                <a:cubicBezTo>
                  <a:pt x="74" y="54"/>
                  <a:pt x="74" y="54"/>
                  <a:pt x="74" y="54"/>
                </a:cubicBezTo>
                <a:cubicBezTo>
                  <a:pt x="74" y="54"/>
                  <a:pt x="74" y="54"/>
                  <a:pt x="74" y="54"/>
                </a:cubicBezTo>
                <a:cubicBezTo>
                  <a:pt x="68" y="55"/>
                  <a:pt x="68" y="55"/>
                  <a:pt x="68" y="55"/>
                </a:cubicBezTo>
                <a:cubicBezTo>
                  <a:pt x="66" y="60"/>
                  <a:pt x="66" y="60"/>
                  <a:pt x="66" y="60"/>
                </a:cubicBezTo>
                <a:cubicBezTo>
                  <a:pt x="54" y="60"/>
                  <a:pt x="54" y="60"/>
                  <a:pt x="54" y="60"/>
                </a:cubicBezTo>
                <a:cubicBezTo>
                  <a:pt x="57" y="66"/>
                  <a:pt x="57" y="66"/>
                  <a:pt x="57" y="66"/>
                </a:cubicBezTo>
                <a:cubicBezTo>
                  <a:pt x="57" y="66"/>
                  <a:pt x="57" y="66"/>
                  <a:pt x="57" y="66"/>
                </a:cubicBezTo>
                <a:cubicBezTo>
                  <a:pt x="66" y="69"/>
                  <a:pt x="66" y="69"/>
                  <a:pt x="66" y="69"/>
                </a:cubicBezTo>
                <a:cubicBezTo>
                  <a:pt x="74" y="69"/>
                  <a:pt x="74" y="69"/>
                  <a:pt x="74" y="69"/>
                </a:cubicBezTo>
                <a:cubicBezTo>
                  <a:pt x="79" y="69"/>
                  <a:pt x="79" y="69"/>
                  <a:pt x="79" y="69"/>
                </a:cubicBezTo>
                <a:cubicBezTo>
                  <a:pt x="79" y="74"/>
                  <a:pt x="79" y="74"/>
                  <a:pt x="79" y="74"/>
                </a:cubicBezTo>
                <a:cubicBezTo>
                  <a:pt x="79" y="69"/>
                  <a:pt x="79" y="69"/>
                  <a:pt x="79" y="69"/>
                </a:cubicBezTo>
                <a:cubicBezTo>
                  <a:pt x="74" y="69"/>
                  <a:pt x="74" y="69"/>
                  <a:pt x="74" y="69"/>
                </a:cubicBezTo>
                <a:cubicBezTo>
                  <a:pt x="74" y="74"/>
                  <a:pt x="74" y="74"/>
                  <a:pt x="74" y="74"/>
                </a:cubicBezTo>
                <a:cubicBezTo>
                  <a:pt x="74" y="69"/>
                  <a:pt x="74" y="69"/>
                  <a:pt x="74" y="69"/>
                </a:cubicBezTo>
                <a:cubicBezTo>
                  <a:pt x="66" y="69"/>
                  <a:pt x="66" y="69"/>
                  <a:pt x="66" y="69"/>
                </a:cubicBezTo>
                <a:cubicBezTo>
                  <a:pt x="66" y="71"/>
                  <a:pt x="65" y="72"/>
                  <a:pt x="63" y="72"/>
                </a:cubicBezTo>
                <a:cubicBezTo>
                  <a:pt x="62" y="72"/>
                  <a:pt x="60" y="72"/>
                  <a:pt x="57" y="72"/>
                </a:cubicBezTo>
                <a:cubicBezTo>
                  <a:pt x="54" y="72"/>
                  <a:pt x="53" y="71"/>
                  <a:pt x="52" y="71"/>
                </a:cubicBezTo>
                <a:cubicBezTo>
                  <a:pt x="51" y="71"/>
                  <a:pt x="54" y="72"/>
                  <a:pt x="49" y="75"/>
                </a:cubicBezTo>
                <a:cubicBezTo>
                  <a:pt x="55" y="80"/>
                  <a:pt x="55" y="80"/>
                  <a:pt x="55" y="80"/>
                </a:cubicBezTo>
                <a:cubicBezTo>
                  <a:pt x="52" y="74"/>
                  <a:pt x="52" y="74"/>
                  <a:pt x="52" y="74"/>
                </a:cubicBezTo>
                <a:cubicBezTo>
                  <a:pt x="55" y="80"/>
                  <a:pt x="55" y="80"/>
                  <a:pt x="55" y="80"/>
                </a:cubicBezTo>
                <a:cubicBezTo>
                  <a:pt x="77" y="81"/>
                  <a:pt x="77" y="81"/>
                  <a:pt x="77" y="81"/>
                </a:cubicBezTo>
                <a:cubicBezTo>
                  <a:pt x="68" y="86"/>
                  <a:pt x="68" y="86"/>
                  <a:pt x="68" y="86"/>
                </a:cubicBezTo>
                <a:cubicBezTo>
                  <a:pt x="63" y="86"/>
                  <a:pt x="57" y="86"/>
                  <a:pt x="57" y="91"/>
                </a:cubicBezTo>
                <a:cubicBezTo>
                  <a:pt x="57" y="95"/>
                  <a:pt x="63" y="98"/>
                  <a:pt x="66" y="100"/>
                </a:cubicBezTo>
                <a:cubicBezTo>
                  <a:pt x="71" y="100"/>
                  <a:pt x="71" y="100"/>
                  <a:pt x="71" y="100"/>
                </a:cubicBezTo>
                <a:cubicBezTo>
                  <a:pt x="60" y="94"/>
                  <a:pt x="60" y="94"/>
                  <a:pt x="60" y="94"/>
                </a:cubicBezTo>
                <a:cubicBezTo>
                  <a:pt x="71" y="100"/>
                  <a:pt x="71" y="100"/>
                  <a:pt x="71" y="100"/>
                </a:cubicBezTo>
                <a:cubicBezTo>
                  <a:pt x="71" y="103"/>
                  <a:pt x="71" y="103"/>
                  <a:pt x="71" y="103"/>
                </a:cubicBezTo>
                <a:cubicBezTo>
                  <a:pt x="90" y="103"/>
                  <a:pt x="90" y="103"/>
                  <a:pt x="90" y="103"/>
                </a:cubicBezTo>
                <a:cubicBezTo>
                  <a:pt x="93" y="105"/>
                  <a:pt x="93" y="105"/>
                  <a:pt x="93" y="105"/>
                </a:cubicBezTo>
                <a:cubicBezTo>
                  <a:pt x="90" y="103"/>
                  <a:pt x="90" y="103"/>
                  <a:pt x="90" y="103"/>
                </a:cubicBezTo>
                <a:cubicBezTo>
                  <a:pt x="71" y="103"/>
                  <a:pt x="71" y="103"/>
                  <a:pt x="71" y="103"/>
                </a:cubicBezTo>
                <a:cubicBezTo>
                  <a:pt x="87" y="109"/>
                  <a:pt x="87" y="109"/>
                  <a:pt x="87" y="109"/>
                </a:cubicBezTo>
                <a:cubicBezTo>
                  <a:pt x="85" y="111"/>
                  <a:pt x="85" y="111"/>
                  <a:pt x="85" y="111"/>
                </a:cubicBezTo>
                <a:cubicBezTo>
                  <a:pt x="79" y="111"/>
                  <a:pt x="79" y="111"/>
                  <a:pt x="79" y="111"/>
                </a:cubicBezTo>
                <a:cubicBezTo>
                  <a:pt x="79" y="114"/>
                  <a:pt x="79" y="114"/>
                  <a:pt x="79" y="114"/>
                </a:cubicBezTo>
                <a:cubicBezTo>
                  <a:pt x="76" y="117"/>
                  <a:pt x="76" y="117"/>
                  <a:pt x="76" y="117"/>
                </a:cubicBezTo>
                <a:cubicBezTo>
                  <a:pt x="79" y="117"/>
                  <a:pt x="79" y="117"/>
                  <a:pt x="79" y="117"/>
                </a:cubicBezTo>
                <a:cubicBezTo>
                  <a:pt x="79" y="114"/>
                  <a:pt x="79" y="114"/>
                  <a:pt x="79" y="114"/>
                </a:cubicBezTo>
                <a:cubicBezTo>
                  <a:pt x="79" y="117"/>
                  <a:pt x="79" y="117"/>
                  <a:pt x="79" y="117"/>
                </a:cubicBezTo>
                <a:cubicBezTo>
                  <a:pt x="90" y="114"/>
                  <a:pt x="90" y="114"/>
                  <a:pt x="90" y="114"/>
                </a:cubicBezTo>
                <a:cubicBezTo>
                  <a:pt x="90" y="111"/>
                  <a:pt x="90" y="111"/>
                  <a:pt x="90" y="111"/>
                </a:cubicBezTo>
                <a:cubicBezTo>
                  <a:pt x="93" y="111"/>
                  <a:pt x="93" y="111"/>
                  <a:pt x="93" y="111"/>
                </a:cubicBezTo>
                <a:cubicBezTo>
                  <a:pt x="95" y="109"/>
                  <a:pt x="95" y="109"/>
                  <a:pt x="95" y="109"/>
                </a:cubicBezTo>
                <a:cubicBezTo>
                  <a:pt x="101" y="109"/>
                  <a:pt x="101" y="109"/>
                  <a:pt x="101" y="109"/>
                </a:cubicBezTo>
                <a:cubicBezTo>
                  <a:pt x="107" y="96"/>
                  <a:pt x="102" y="101"/>
                  <a:pt x="114" y="94"/>
                </a:cubicBezTo>
                <a:cubicBezTo>
                  <a:pt x="123" y="91"/>
                  <a:pt x="123" y="91"/>
                  <a:pt x="123" y="91"/>
                </a:cubicBezTo>
                <a:cubicBezTo>
                  <a:pt x="114" y="94"/>
                  <a:pt x="114" y="94"/>
                  <a:pt x="114" y="94"/>
                </a:cubicBezTo>
                <a:cubicBezTo>
                  <a:pt x="114" y="97"/>
                  <a:pt x="114" y="97"/>
                  <a:pt x="114" y="97"/>
                </a:cubicBezTo>
                <a:cubicBezTo>
                  <a:pt x="117" y="100"/>
                  <a:pt x="117" y="100"/>
                  <a:pt x="117" y="100"/>
                </a:cubicBezTo>
                <a:cubicBezTo>
                  <a:pt x="123" y="100"/>
                  <a:pt x="123" y="100"/>
                  <a:pt x="123" y="100"/>
                </a:cubicBezTo>
                <a:cubicBezTo>
                  <a:pt x="125" y="97"/>
                  <a:pt x="125" y="97"/>
                  <a:pt x="125" y="97"/>
                </a:cubicBezTo>
                <a:cubicBezTo>
                  <a:pt x="169" y="103"/>
                  <a:pt x="169" y="103"/>
                  <a:pt x="169" y="103"/>
                </a:cubicBezTo>
                <a:cubicBezTo>
                  <a:pt x="182" y="99"/>
                  <a:pt x="182" y="99"/>
                  <a:pt x="182" y="99"/>
                </a:cubicBezTo>
                <a:cubicBezTo>
                  <a:pt x="185" y="106"/>
                  <a:pt x="185" y="106"/>
                  <a:pt x="185" y="106"/>
                </a:cubicBezTo>
                <a:cubicBezTo>
                  <a:pt x="188" y="109"/>
                  <a:pt x="188" y="109"/>
                  <a:pt x="188" y="109"/>
                </a:cubicBezTo>
                <a:cubicBezTo>
                  <a:pt x="190" y="111"/>
                  <a:pt x="190" y="111"/>
                  <a:pt x="190" y="111"/>
                </a:cubicBezTo>
                <a:cubicBezTo>
                  <a:pt x="196" y="111"/>
                  <a:pt x="196" y="111"/>
                  <a:pt x="196" y="111"/>
                </a:cubicBezTo>
                <a:cubicBezTo>
                  <a:pt x="207" y="126"/>
                  <a:pt x="207" y="126"/>
                  <a:pt x="207" y="126"/>
                </a:cubicBezTo>
                <a:cubicBezTo>
                  <a:pt x="207" y="129"/>
                  <a:pt x="207" y="129"/>
                  <a:pt x="207" y="129"/>
                </a:cubicBezTo>
                <a:cubicBezTo>
                  <a:pt x="207" y="131"/>
                  <a:pt x="207" y="131"/>
                  <a:pt x="207" y="131"/>
                </a:cubicBezTo>
                <a:cubicBezTo>
                  <a:pt x="210" y="134"/>
                  <a:pt x="210" y="134"/>
                  <a:pt x="210" y="134"/>
                </a:cubicBezTo>
                <a:cubicBezTo>
                  <a:pt x="207" y="131"/>
                  <a:pt x="207" y="131"/>
                  <a:pt x="207" y="131"/>
                </a:cubicBezTo>
                <a:cubicBezTo>
                  <a:pt x="207" y="129"/>
                  <a:pt x="207" y="129"/>
                  <a:pt x="207" y="129"/>
                </a:cubicBezTo>
                <a:cubicBezTo>
                  <a:pt x="207" y="126"/>
                  <a:pt x="207" y="126"/>
                  <a:pt x="207" y="126"/>
                </a:cubicBezTo>
                <a:cubicBezTo>
                  <a:pt x="207" y="129"/>
                  <a:pt x="207" y="129"/>
                  <a:pt x="207" y="129"/>
                </a:cubicBezTo>
                <a:cubicBezTo>
                  <a:pt x="207" y="131"/>
                  <a:pt x="207" y="131"/>
                  <a:pt x="207" y="131"/>
                </a:cubicBezTo>
                <a:cubicBezTo>
                  <a:pt x="210" y="134"/>
                  <a:pt x="210" y="134"/>
                  <a:pt x="210" y="134"/>
                </a:cubicBezTo>
                <a:cubicBezTo>
                  <a:pt x="218" y="137"/>
                  <a:pt x="218" y="137"/>
                  <a:pt x="218" y="137"/>
                </a:cubicBezTo>
                <a:cubicBezTo>
                  <a:pt x="220" y="140"/>
                  <a:pt x="220" y="140"/>
                  <a:pt x="220" y="140"/>
                </a:cubicBezTo>
                <a:cubicBezTo>
                  <a:pt x="223" y="143"/>
                  <a:pt x="223" y="143"/>
                  <a:pt x="223" y="143"/>
                </a:cubicBezTo>
                <a:cubicBezTo>
                  <a:pt x="226" y="152"/>
                  <a:pt x="226" y="152"/>
                  <a:pt x="226" y="152"/>
                </a:cubicBezTo>
                <a:cubicBezTo>
                  <a:pt x="223" y="143"/>
                  <a:pt x="223" y="143"/>
                  <a:pt x="223" y="143"/>
                </a:cubicBezTo>
                <a:cubicBezTo>
                  <a:pt x="223" y="148"/>
                  <a:pt x="223" y="148"/>
                  <a:pt x="223" y="148"/>
                </a:cubicBezTo>
                <a:cubicBezTo>
                  <a:pt x="217" y="143"/>
                  <a:pt x="217" y="143"/>
                  <a:pt x="217" y="143"/>
                </a:cubicBezTo>
                <a:cubicBezTo>
                  <a:pt x="220" y="140"/>
                  <a:pt x="220" y="140"/>
                  <a:pt x="220" y="140"/>
                </a:cubicBezTo>
                <a:cubicBezTo>
                  <a:pt x="218" y="137"/>
                  <a:pt x="218" y="137"/>
                  <a:pt x="218" y="137"/>
                </a:cubicBezTo>
                <a:cubicBezTo>
                  <a:pt x="215" y="140"/>
                  <a:pt x="215" y="140"/>
                  <a:pt x="215" y="140"/>
                </a:cubicBezTo>
                <a:cubicBezTo>
                  <a:pt x="210" y="137"/>
                  <a:pt x="210" y="137"/>
                  <a:pt x="210" y="137"/>
                </a:cubicBezTo>
                <a:cubicBezTo>
                  <a:pt x="207" y="140"/>
                  <a:pt x="207" y="140"/>
                  <a:pt x="207" y="140"/>
                </a:cubicBezTo>
                <a:cubicBezTo>
                  <a:pt x="218" y="154"/>
                  <a:pt x="218" y="154"/>
                  <a:pt x="218" y="154"/>
                </a:cubicBezTo>
                <a:cubicBezTo>
                  <a:pt x="216" y="161"/>
                  <a:pt x="215" y="163"/>
                  <a:pt x="215" y="171"/>
                </a:cubicBezTo>
                <a:cubicBezTo>
                  <a:pt x="215" y="177"/>
                  <a:pt x="215" y="177"/>
                  <a:pt x="215" y="177"/>
                </a:cubicBezTo>
                <a:cubicBezTo>
                  <a:pt x="215" y="182"/>
                  <a:pt x="215" y="182"/>
                  <a:pt x="215" y="182"/>
                </a:cubicBezTo>
                <a:cubicBezTo>
                  <a:pt x="220" y="185"/>
                  <a:pt x="220" y="185"/>
                  <a:pt x="220" y="185"/>
                </a:cubicBezTo>
                <a:cubicBezTo>
                  <a:pt x="220" y="185"/>
                  <a:pt x="220" y="185"/>
                  <a:pt x="220" y="185"/>
                </a:cubicBezTo>
                <a:cubicBezTo>
                  <a:pt x="220" y="185"/>
                  <a:pt x="220" y="185"/>
                  <a:pt x="220" y="185"/>
                </a:cubicBezTo>
                <a:cubicBezTo>
                  <a:pt x="228" y="195"/>
                  <a:pt x="228" y="195"/>
                  <a:pt x="228" y="195"/>
                </a:cubicBezTo>
                <a:cubicBezTo>
                  <a:pt x="409" y="195"/>
                  <a:pt x="409" y="195"/>
                  <a:pt x="409" y="195"/>
                </a:cubicBezTo>
                <a:cubicBezTo>
                  <a:pt x="410" y="194"/>
                  <a:pt x="410" y="194"/>
                  <a:pt x="410" y="194"/>
                </a:cubicBezTo>
                <a:cubicBezTo>
                  <a:pt x="413" y="191"/>
                  <a:pt x="413" y="191"/>
                  <a:pt x="413" y="191"/>
                </a:cubicBezTo>
                <a:cubicBezTo>
                  <a:pt x="416" y="188"/>
                  <a:pt x="416" y="188"/>
                  <a:pt x="416" y="188"/>
                </a:cubicBezTo>
                <a:cubicBezTo>
                  <a:pt x="419" y="188"/>
                  <a:pt x="419" y="188"/>
                  <a:pt x="419" y="188"/>
                </a:cubicBezTo>
                <a:cubicBezTo>
                  <a:pt x="427" y="185"/>
                  <a:pt x="427" y="185"/>
                  <a:pt x="427" y="185"/>
                </a:cubicBezTo>
                <a:cubicBezTo>
                  <a:pt x="430" y="183"/>
                  <a:pt x="430" y="183"/>
                  <a:pt x="430" y="183"/>
                </a:cubicBezTo>
                <a:cubicBezTo>
                  <a:pt x="438" y="183"/>
                  <a:pt x="438" y="183"/>
                  <a:pt x="438" y="183"/>
                </a:cubicBezTo>
                <a:cubicBezTo>
                  <a:pt x="438" y="174"/>
                  <a:pt x="438" y="174"/>
                  <a:pt x="438" y="174"/>
                </a:cubicBezTo>
                <a:cubicBezTo>
                  <a:pt x="438" y="171"/>
                  <a:pt x="438" y="171"/>
                  <a:pt x="438" y="171"/>
                </a:cubicBezTo>
                <a:cubicBezTo>
                  <a:pt x="435" y="171"/>
                  <a:pt x="435" y="171"/>
                  <a:pt x="435" y="171"/>
                </a:cubicBezTo>
                <a:cubicBezTo>
                  <a:pt x="432" y="171"/>
                  <a:pt x="432" y="171"/>
                  <a:pt x="432" y="171"/>
                </a:cubicBezTo>
                <a:cubicBezTo>
                  <a:pt x="432" y="168"/>
                  <a:pt x="432" y="168"/>
                  <a:pt x="432" y="168"/>
                </a:cubicBezTo>
                <a:cubicBezTo>
                  <a:pt x="430" y="168"/>
                  <a:pt x="430" y="168"/>
                  <a:pt x="430" y="168"/>
                </a:cubicBezTo>
                <a:cubicBezTo>
                  <a:pt x="424" y="168"/>
                  <a:pt x="424" y="168"/>
                  <a:pt x="424" y="168"/>
                </a:cubicBezTo>
                <a:cubicBezTo>
                  <a:pt x="430" y="168"/>
                  <a:pt x="430" y="168"/>
                  <a:pt x="430" y="168"/>
                </a:cubicBezTo>
                <a:cubicBezTo>
                  <a:pt x="432" y="166"/>
                  <a:pt x="432" y="166"/>
                  <a:pt x="432" y="166"/>
                </a:cubicBezTo>
                <a:cubicBezTo>
                  <a:pt x="430" y="160"/>
                  <a:pt x="430" y="160"/>
                  <a:pt x="430" y="160"/>
                </a:cubicBezTo>
                <a:cubicBezTo>
                  <a:pt x="425" y="160"/>
                  <a:pt x="425" y="160"/>
                  <a:pt x="425" y="160"/>
                </a:cubicBezTo>
                <a:cubicBezTo>
                  <a:pt x="424" y="160"/>
                  <a:pt x="424" y="160"/>
                  <a:pt x="424" y="160"/>
                </a:cubicBezTo>
                <a:cubicBezTo>
                  <a:pt x="425" y="160"/>
                  <a:pt x="425" y="160"/>
                  <a:pt x="425" y="160"/>
                </a:cubicBezTo>
                <a:cubicBezTo>
                  <a:pt x="427" y="157"/>
                  <a:pt x="427" y="157"/>
                  <a:pt x="427" y="157"/>
                </a:cubicBezTo>
                <a:cubicBezTo>
                  <a:pt x="430" y="160"/>
                  <a:pt x="430" y="160"/>
                  <a:pt x="430" y="160"/>
                </a:cubicBezTo>
                <a:cubicBezTo>
                  <a:pt x="432" y="166"/>
                  <a:pt x="432" y="166"/>
                  <a:pt x="432" y="166"/>
                </a:cubicBezTo>
                <a:cubicBezTo>
                  <a:pt x="432" y="168"/>
                  <a:pt x="432" y="168"/>
                  <a:pt x="432" y="168"/>
                </a:cubicBezTo>
                <a:cubicBezTo>
                  <a:pt x="432" y="171"/>
                  <a:pt x="432" y="171"/>
                  <a:pt x="432" y="171"/>
                </a:cubicBezTo>
                <a:cubicBezTo>
                  <a:pt x="435" y="171"/>
                  <a:pt x="435" y="171"/>
                  <a:pt x="435" y="171"/>
                </a:cubicBezTo>
                <a:cubicBezTo>
                  <a:pt x="435" y="166"/>
                  <a:pt x="435" y="166"/>
                  <a:pt x="435" y="166"/>
                </a:cubicBezTo>
                <a:cubicBezTo>
                  <a:pt x="440" y="163"/>
                  <a:pt x="440" y="163"/>
                  <a:pt x="440" y="163"/>
                </a:cubicBezTo>
                <a:cubicBezTo>
                  <a:pt x="443" y="163"/>
                  <a:pt x="443" y="163"/>
                  <a:pt x="443" y="163"/>
                </a:cubicBezTo>
                <a:cubicBezTo>
                  <a:pt x="454" y="158"/>
                  <a:pt x="454" y="158"/>
                  <a:pt x="454" y="158"/>
                </a:cubicBezTo>
                <a:cubicBezTo>
                  <a:pt x="466" y="159"/>
                  <a:pt x="466" y="159"/>
                  <a:pt x="466" y="159"/>
                </a:cubicBezTo>
                <a:cubicBezTo>
                  <a:pt x="454" y="158"/>
                  <a:pt x="454" y="158"/>
                  <a:pt x="454" y="158"/>
                </a:cubicBezTo>
                <a:cubicBezTo>
                  <a:pt x="443" y="163"/>
                  <a:pt x="443" y="163"/>
                  <a:pt x="443" y="163"/>
                </a:cubicBezTo>
                <a:cubicBezTo>
                  <a:pt x="457" y="160"/>
                  <a:pt x="457" y="160"/>
                  <a:pt x="457" y="160"/>
                </a:cubicBezTo>
                <a:cubicBezTo>
                  <a:pt x="460" y="169"/>
                  <a:pt x="460" y="169"/>
                  <a:pt x="460" y="169"/>
                </a:cubicBezTo>
                <a:cubicBezTo>
                  <a:pt x="470" y="166"/>
                  <a:pt x="470" y="166"/>
                  <a:pt x="470" y="166"/>
                </a:cubicBezTo>
                <a:cubicBezTo>
                  <a:pt x="476" y="161"/>
                  <a:pt x="476" y="161"/>
                  <a:pt x="476" y="161"/>
                </a:cubicBezTo>
                <a:cubicBezTo>
                  <a:pt x="468" y="157"/>
                  <a:pt x="468" y="157"/>
                  <a:pt x="468" y="157"/>
                </a:cubicBezTo>
                <a:cubicBezTo>
                  <a:pt x="464" y="155"/>
                  <a:pt x="464" y="155"/>
                  <a:pt x="464" y="155"/>
                </a:cubicBezTo>
                <a:cubicBezTo>
                  <a:pt x="462" y="151"/>
                  <a:pt x="462" y="151"/>
                  <a:pt x="462" y="151"/>
                </a:cubicBezTo>
                <a:cubicBezTo>
                  <a:pt x="462" y="148"/>
                  <a:pt x="462" y="148"/>
                  <a:pt x="462" y="148"/>
                </a:cubicBezTo>
                <a:cubicBezTo>
                  <a:pt x="456" y="147"/>
                  <a:pt x="456" y="147"/>
                  <a:pt x="456" y="147"/>
                </a:cubicBezTo>
                <a:cubicBezTo>
                  <a:pt x="454" y="148"/>
                  <a:pt x="454" y="148"/>
                  <a:pt x="454" y="148"/>
                </a:cubicBezTo>
                <a:cubicBezTo>
                  <a:pt x="456" y="147"/>
                  <a:pt x="456" y="147"/>
                  <a:pt x="456" y="147"/>
                </a:cubicBezTo>
                <a:cubicBezTo>
                  <a:pt x="462" y="148"/>
                  <a:pt x="462" y="148"/>
                  <a:pt x="462" y="148"/>
                </a:cubicBezTo>
                <a:cubicBezTo>
                  <a:pt x="465" y="146"/>
                  <a:pt x="465" y="146"/>
                  <a:pt x="465" y="146"/>
                </a:cubicBezTo>
                <a:cubicBezTo>
                  <a:pt x="449" y="143"/>
                  <a:pt x="449" y="143"/>
                  <a:pt x="449" y="143"/>
                </a:cubicBezTo>
                <a:cubicBezTo>
                  <a:pt x="449" y="140"/>
                  <a:pt x="449" y="140"/>
                  <a:pt x="449" y="140"/>
                </a:cubicBezTo>
                <a:cubicBezTo>
                  <a:pt x="443" y="140"/>
                  <a:pt x="443" y="140"/>
                  <a:pt x="443" y="140"/>
                </a:cubicBezTo>
                <a:cubicBezTo>
                  <a:pt x="435" y="151"/>
                  <a:pt x="435" y="151"/>
                  <a:pt x="435" y="151"/>
                </a:cubicBezTo>
                <a:cubicBezTo>
                  <a:pt x="443" y="140"/>
                  <a:pt x="443" y="140"/>
                  <a:pt x="443" y="140"/>
                </a:cubicBezTo>
                <a:cubicBezTo>
                  <a:pt x="449" y="140"/>
                  <a:pt x="449" y="140"/>
                  <a:pt x="449" y="140"/>
                </a:cubicBezTo>
                <a:cubicBezTo>
                  <a:pt x="454" y="138"/>
                  <a:pt x="454" y="138"/>
                  <a:pt x="454" y="138"/>
                </a:cubicBezTo>
                <a:cubicBezTo>
                  <a:pt x="479" y="140"/>
                  <a:pt x="479" y="140"/>
                  <a:pt x="479" y="140"/>
                </a:cubicBezTo>
                <a:cubicBezTo>
                  <a:pt x="483" y="140"/>
                  <a:pt x="483" y="140"/>
                  <a:pt x="483" y="140"/>
                </a:cubicBezTo>
                <a:cubicBezTo>
                  <a:pt x="483" y="118"/>
                  <a:pt x="483" y="118"/>
                  <a:pt x="483" y="118"/>
                </a:cubicBezTo>
                <a:cubicBezTo>
                  <a:pt x="479" y="117"/>
                  <a:pt x="479" y="117"/>
                  <a:pt x="479" y="117"/>
                </a:cubicBezTo>
                <a:cubicBezTo>
                  <a:pt x="465" y="100"/>
                  <a:pt x="465" y="100"/>
                  <a:pt x="465" y="100"/>
                </a:cubicBezTo>
                <a:cubicBezTo>
                  <a:pt x="457" y="106"/>
                  <a:pt x="457" y="106"/>
                  <a:pt x="457" y="106"/>
                </a:cubicBezTo>
                <a:cubicBezTo>
                  <a:pt x="457" y="106"/>
                  <a:pt x="457" y="106"/>
                  <a:pt x="457" y="106"/>
                </a:cubicBezTo>
                <a:cubicBezTo>
                  <a:pt x="443" y="103"/>
                  <a:pt x="443" y="103"/>
                  <a:pt x="443" y="103"/>
                </a:cubicBezTo>
                <a:cubicBezTo>
                  <a:pt x="443" y="103"/>
                  <a:pt x="443" y="103"/>
                  <a:pt x="443" y="103"/>
                </a:cubicBezTo>
                <a:cubicBezTo>
                  <a:pt x="443" y="94"/>
                  <a:pt x="443" y="94"/>
                  <a:pt x="443" y="94"/>
                </a:cubicBezTo>
                <a:cubicBezTo>
                  <a:pt x="427" y="93"/>
                  <a:pt x="438" y="89"/>
                  <a:pt x="427" y="89"/>
                </a:cubicBezTo>
                <a:cubicBezTo>
                  <a:pt x="411" y="89"/>
                  <a:pt x="411" y="89"/>
                  <a:pt x="411" y="89"/>
                </a:cubicBezTo>
                <a:cubicBezTo>
                  <a:pt x="411" y="98"/>
                  <a:pt x="416" y="110"/>
                  <a:pt x="416" y="111"/>
                </a:cubicBezTo>
                <a:cubicBezTo>
                  <a:pt x="416" y="119"/>
                  <a:pt x="414" y="118"/>
                  <a:pt x="408" y="120"/>
                </a:cubicBezTo>
                <a:cubicBezTo>
                  <a:pt x="405" y="123"/>
                  <a:pt x="405" y="123"/>
                  <a:pt x="405" y="123"/>
                </a:cubicBezTo>
                <a:cubicBezTo>
                  <a:pt x="408" y="120"/>
                  <a:pt x="408" y="120"/>
                  <a:pt x="408" y="120"/>
                </a:cubicBezTo>
                <a:cubicBezTo>
                  <a:pt x="405" y="123"/>
                  <a:pt x="405" y="123"/>
                  <a:pt x="405" y="123"/>
                </a:cubicBezTo>
                <a:cubicBezTo>
                  <a:pt x="405" y="126"/>
                  <a:pt x="405" y="126"/>
                  <a:pt x="405" y="126"/>
                </a:cubicBezTo>
                <a:cubicBezTo>
                  <a:pt x="408" y="128"/>
                  <a:pt x="408" y="128"/>
                  <a:pt x="408" y="128"/>
                </a:cubicBezTo>
                <a:cubicBezTo>
                  <a:pt x="405" y="126"/>
                  <a:pt x="405" y="126"/>
                  <a:pt x="405" y="126"/>
                </a:cubicBezTo>
                <a:cubicBezTo>
                  <a:pt x="402" y="131"/>
                  <a:pt x="402" y="131"/>
                  <a:pt x="402" y="131"/>
                </a:cubicBezTo>
                <a:cubicBezTo>
                  <a:pt x="397" y="131"/>
                  <a:pt x="397" y="131"/>
                  <a:pt x="397" y="131"/>
                </a:cubicBezTo>
                <a:cubicBezTo>
                  <a:pt x="392" y="120"/>
                  <a:pt x="392" y="120"/>
                  <a:pt x="392" y="120"/>
                </a:cubicBezTo>
                <a:cubicBezTo>
                  <a:pt x="381" y="120"/>
                  <a:pt x="381" y="120"/>
                  <a:pt x="381" y="120"/>
                </a:cubicBezTo>
                <a:cubicBezTo>
                  <a:pt x="378" y="117"/>
                  <a:pt x="378" y="117"/>
                  <a:pt x="378" y="117"/>
                </a:cubicBezTo>
                <a:cubicBezTo>
                  <a:pt x="354" y="111"/>
                  <a:pt x="354" y="111"/>
                  <a:pt x="354" y="111"/>
                </a:cubicBezTo>
                <a:cubicBezTo>
                  <a:pt x="351" y="108"/>
                  <a:pt x="351" y="108"/>
                  <a:pt x="351" y="108"/>
                </a:cubicBezTo>
                <a:cubicBezTo>
                  <a:pt x="348" y="106"/>
                  <a:pt x="348" y="106"/>
                  <a:pt x="348" y="106"/>
                </a:cubicBezTo>
                <a:cubicBezTo>
                  <a:pt x="343" y="106"/>
                  <a:pt x="343" y="106"/>
                  <a:pt x="343" y="106"/>
                </a:cubicBezTo>
                <a:cubicBezTo>
                  <a:pt x="343" y="97"/>
                  <a:pt x="343" y="97"/>
                  <a:pt x="343" y="97"/>
                </a:cubicBezTo>
                <a:cubicBezTo>
                  <a:pt x="351" y="86"/>
                  <a:pt x="351" y="86"/>
                  <a:pt x="351" y="86"/>
                </a:cubicBezTo>
                <a:cubicBezTo>
                  <a:pt x="343" y="97"/>
                  <a:pt x="343" y="97"/>
                  <a:pt x="343" y="97"/>
                </a:cubicBezTo>
                <a:cubicBezTo>
                  <a:pt x="356" y="86"/>
                  <a:pt x="356" y="86"/>
                  <a:pt x="356" y="86"/>
                </a:cubicBezTo>
                <a:cubicBezTo>
                  <a:pt x="356" y="83"/>
                  <a:pt x="356" y="83"/>
                  <a:pt x="356" y="83"/>
                </a:cubicBezTo>
                <a:cubicBezTo>
                  <a:pt x="345" y="80"/>
                  <a:pt x="345" y="80"/>
                  <a:pt x="345" y="80"/>
                </a:cubicBezTo>
                <a:cubicBezTo>
                  <a:pt x="356" y="83"/>
                  <a:pt x="356" y="83"/>
                  <a:pt x="356" y="83"/>
                </a:cubicBezTo>
                <a:cubicBezTo>
                  <a:pt x="370" y="79"/>
                  <a:pt x="370" y="79"/>
                  <a:pt x="370" y="79"/>
                </a:cubicBezTo>
                <a:cubicBezTo>
                  <a:pt x="370" y="77"/>
                  <a:pt x="370" y="77"/>
                  <a:pt x="370" y="77"/>
                </a:cubicBezTo>
                <a:cubicBezTo>
                  <a:pt x="370" y="79"/>
                  <a:pt x="370" y="79"/>
                  <a:pt x="370" y="79"/>
                </a:cubicBezTo>
                <a:cubicBezTo>
                  <a:pt x="356" y="83"/>
                  <a:pt x="356" y="83"/>
                  <a:pt x="356" y="83"/>
                </a:cubicBezTo>
                <a:cubicBezTo>
                  <a:pt x="356" y="86"/>
                  <a:pt x="356" y="86"/>
                  <a:pt x="356" y="86"/>
                </a:cubicBezTo>
                <a:cubicBezTo>
                  <a:pt x="370" y="83"/>
                  <a:pt x="370" y="83"/>
                  <a:pt x="370" y="83"/>
                </a:cubicBezTo>
                <a:cubicBezTo>
                  <a:pt x="373" y="77"/>
                  <a:pt x="373" y="77"/>
                  <a:pt x="373" y="77"/>
                </a:cubicBezTo>
                <a:cubicBezTo>
                  <a:pt x="373" y="74"/>
                  <a:pt x="373" y="74"/>
                  <a:pt x="373" y="74"/>
                </a:cubicBezTo>
                <a:cubicBezTo>
                  <a:pt x="362" y="74"/>
                  <a:pt x="362" y="74"/>
                  <a:pt x="362" y="74"/>
                </a:cubicBezTo>
                <a:cubicBezTo>
                  <a:pt x="373" y="74"/>
                  <a:pt x="373" y="74"/>
                  <a:pt x="373" y="74"/>
                </a:cubicBezTo>
                <a:cubicBezTo>
                  <a:pt x="383" y="69"/>
                  <a:pt x="383" y="69"/>
                  <a:pt x="383" y="69"/>
                </a:cubicBezTo>
                <a:cubicBezTo>
                  <a:pt x="386" y="72"/>
                  <a:pt x="386" y="72"/>
                  <a:pt x="386" y="72"/>
                </a:cubicBezTo>
                <a:cubicBezTo>
                  <a:pt x="389" y="72"/>
                  <a:pt x="389" y="72"/>
                  <a:pt x="389" y="72"/>
                </a:cubicBezTo>
                <a:cubicBezTo>
                  <a:pt x="392" y="72"/>
                  <a:pt x="392" y="72"/>
                  <a:pt x="392" y="72"/>
                </a:cubicBezTo>
                <a:cubicBezTo>
                  <a:pt x="394" y="66"/>
                  <a:pt x="394" y="66"/>
                  <a:pt x="394" y="66"/>
                </a:cubicBezTo>
                <a:cubicBezTo>
                  <a:pt x="392" y="72"/>
                  <a:pt x="392" y="72"/>
                  <a:pt x="392" y="72"/>
                </a:cubicBezTo>
                <a:cubicBezTo>
                  <a:pt x="397" y="71"/>
                  <a:pt x="397" y="71"/>
                  <a:pt x="397" y="71"/>
                </a:cubicBezTo>
                <a:cubicBezTo>
                  <a:pt x="394" y="66"/>
                  <a:pt x="394" y="66"/>
                  <a:pt x="394" y="66"/>
                </a:cubicBezTo>
                <a:cubicBezTo>
                  <a:pt x="397" y="60"/>
                  <a:pt x="397" y="60"/>
                  <a:pt x="397" y="60"/>
                </a:cubicBezTo>
                <a:cubicBezTo>
                  <a:pt x="392" y="60"/>
                  <a:pt x="392" y="60"/>
                  <a:pt x="392" y="60"/>
                </a:cubicBezTo>
                <a:cubicBezTo>
                  <a:pt x="381" y="63"/>
                  <a:pt x="381" y="63"/>
                  <a:pt x="381" y="63"/>
                </a:cubicBezTo>
                <a:cubicBezTo>
                  <a:pt x="378" y="66"/>
                  <a:pt x="378" y="66"/>
                  <a:pt x="378" y="66"/>
                </a:cubicBezTo>
                <a:cubicBezTo>
                  <a:pt x="375" y="69"/>
                  <a:pt x="375" y="69"/>
                  <a:pt x="375" y="69"/>
                </a:cubicBezTo>
                <a:cubicBezTo>
                  <a:pt x="370" y="69"/>
                  <a:pt x="370" y="69"/>
                  <a:pt x="370" y="69"/>
                </a:cubicBezTo>
                <a:cubicBezTo>
                  <a:pt x="370" y="63"/>
                  <a:pt x="370" y="63"/>
                  <a:pt x="370" y="63"/>
                </a:cubicBezTo>
                <a:cubicBezTo>
                  <a:pt x="367" y="60"/>
                  <a:pt x="367" y="60"/>
                  <a:pt x="367" y="60"/>
                </a:cubicBezTo>
                <a:cubicBezTo>
                  <a:pt x="362" y="63"/>
                  <a:pt x="362" y="63"/>
                  <a:pt x="362" y="63"/>
                </a:cubicBezTo>
                <a:cubicBezTo>
                  <a:pt x="356" y="60"/>
                  <a:pt x="356" y="60"/>
                  <a:pt x="356" y="60"/>
                </a:cubicBezTo>
                <a:cubicBezTo>
                  <a:pt x="354" y="57"/>
                  <a:pt x="354" y="57"/>
                  <a:pt x="354" y="57"/>
                </a:cubicBezTo>
                <a:cubicBezTo>
                  <a:pt x="351" y="54"/>
                  <a:pt x="351" y="54"/>
                  <a:pt x="351" y="54"/>
                </a:cubicBezTo>
                <a:cubicBezTo>
                  <a:pt x="348" y="52"/>
                  <a:pt x="348" y="52"/>
                  <a:pt x="348" y="52"/>
                </a:cubicBezTo>
                <a:cubicBezTo>
                  <a:pt x="340" y="52"/>
                  <a:pt x="340" y="52"/>
                  <a:pt x="340" y="52"/>
                </a:cubicBezTo>
                <a:cubicBezTo>
                  <a:pt x="337" y="52"/>
                  <a:pt x="337" y="52"/>
                  <a:pt x="337" y="52"/>
                </a:cubicBezTo>
                <a:cubicBezTo>
                  <a:pt x="335" y="49"/>
                  <a:pt x="335" y="49"/>
                  <a:pt x="335" y="49"/>
                </a:cubicBezTo>
                <a:cubicBezTo>
                  <a:pt x="321" y="49"/>
                  <a:pt x="321" y="49"/>
                  <a:pt x="321" y="49"/>
                </a:cubicBezTo>
                <a:cubicBezTo>
                  <a:pt x="335" y="52"/>
                  <a:pt x="335" y="52"/>
                  <a:pt x="335" y="52"/>
                </a:cubicBezTo>
                <a:cubicBezTo>
                  <a:pt x="332" y="57"/>
                  <a:pt x="332" y="57"/>
                  <a:pt x="332" y="57"/>
                </a:cubicBezTo>
                <a:cubicBezTo>
                  <a:pt x="337" y="60"/>
                  <a:pt x="337" y="60"/>
                  <a:pt x="337" y="60"/>
                </a:cubicBezTo>
                <a:cubicBezTo>
                  <a:pt x="345" y="63"/>
                  <a:pt x="345" y="63"/>
                  <a:pt x="345" y="63"/>
                </a:cubicBezTo>
                <a:cubicBezTo>
                  <a:pt x="348" y="57"/>
                  <a:pt x="348" y="57"/>
                  <a:pt x="348" y="57"/>
                </a:cubicBezTo>
                <a:cubicBezTo>
                  <a:pt x="345" y="63"/>
                  <a:pt x="345" y="63"/>
                  <a:pt x="345" y="63"/>
                </a:cubicBezTo>
                <a:cubicBezTo>
                  <a:pt x="340" y="66"/>
                  <a:pt x="340" y="66"/>
                  <a:pt x="340" y="66"/>
                </a:cubicBezTo>
                <a:cubicBezTo>
                  <a:pt x="340" y="69"/>
                  <a:pt x="340" y="69"/>
                  <a:pt x="340" y="69"/>
                </a:cubicBezTo>
                <a:cubicBezTo>
                  <a:pt x="337" y="69"/>
                  <a:pt x="337" y="69"/>
                  <a:pt x="337" y="69"/>
                </a:cubicBezTo>
                <a:cubicBezTo>
                  <a:pt x="337" y="60"/>
                  <a:pt x="337" y="60"/>
                  <a:pt x="337" y="60"/>
                </a:cubicBezTo>
                <a:cubicBezTo>
                  <a:pt x="332" y="57"/>
                  <a:pt x="332" y="57"/>
                  <a:pt x="332" y="57"/>
                </a:cubicBezTo>
                <a:cubicBezTo>
                  <a:pt x="326" y="57"/>
                  <a:pt x="326" y="57"/>
                  <a:pt x="326" y="57"/>
                </a:cubicBezTo>
                <a:cubicBezTo>
                  <a:pt x="329" y="66"/>
                  <a:pt x="329" y="66"/>
                  <a:pt x="329" y="66"/>
                </a:cubicBezTo>
                <a:cubicBezTo>
                  <a:pt x="302" y="66"/>
                  <a:pt x="302" y="66"/>
                  <a:pt x="302" y="66"/>
                </a:cubicBezTo>
                <a:cubicBezTo>
                  <a:pt x="293" y="63"/>
                  <a:pt x="293" y="63"/>
                  <a:pt x="293" y="63"/>
                </a:cubicBezTo>
                <a:cubicBezTo>
                  <a:pt x="296" y="60"/>
                  <a:pt x="296" y="60"/>
                  <a:pt x="296" y="60"/>
                </a:cubicBezTo>
                <a:cubicBezTo>
                  <a:pt x="294" y="57"/>
                  <a:pt x="294" y="57"/>
                  <a:pt x="294" y="57"/>
                </a:cubicBezTo>
                <a:cubicBezTo>
                  <a:pt x="292" y="58"/>
                  <a:pt x="292" y="59"/>
                  <a:pt x="292" y="60"/>
                </a:cubicBezTo>
                <a:cubicBezTo>
                  <a:pt x="292" y="60"/>
                  <a:pt x="292" y="60"/>
                  <a:pt x="292" y="60"/>
                </a:cubicBezTo>
                <a:cubicBezTo>
                  <a:pt x="292" y="59"/>
                  <a:pt x="292" y="58"/>
                  <a:pt x="294" y="57"/>
                </a:cubicBezTo>
                <a:cubicBezTo>
                  <a:pt x="296" y="60"/>
                  <a:pt x="296" y="60"/>
                  <a:pt x="296" y="60"/>
                </a:cubicBezTo>
                <a:cubicBezTo>
                  <a:pt x="302" y="60"/>
                  <a:pt x="302" y="60"/>
                  <a:pt x="302" y="60"/>
                </a:cubicBezTo>
                <a:cubicBezTo>
                  <a:pt x="310" y="60"/>
                  <a:pt x="310" y="60"/>
                  <a:pt x="310" y="60"/>
                </a:cubicBezTo>
                <a:cubicBezTo>
                  <a:pt x="302" y="60"/>
                  <a:pt x="302" y="60"/>
                  <a:pt x="302" y="60"/>
                </a:cubicBezTo>
                <a:cubicBezTo>
                  <a:pt x="302" y="63"/>
                  <a:pt x="303" y="64"/>
                  <a:pt x="304" y="64"/>
                </a:cubicBezTo>
                <a:cubicBezTo>
                  <a:pt x="308" y="64"/>
                  <a:pt x="315" y="55"/>
                  <a:pt x="315" y="54"/>
                </a:cubicBezTo>
                <a:cubicBezTo>
                  <a:pt x="310" y="54"/>
                  <a:pt x="310" y="54"/>
                  <a:pt x="310" y="54"/>
                </a:cubicBezTo>
                <a:cubicBezTo>
                  <a:pt x="302" y="49"/>
                  <a:pt x="302" y="49"/>
                  <a:pt x="302" y="49"/>
                </a:cubicBezTo>
                <a:cubicBezTo>
                  <a:pt x="294" y="43"/>
                  <a:pt x="294" y="43"/>
                  <a:pt x="294" y="43"/>
                </a:cubicBezTo>
                <a:cubicBezTo>
                  <a:pt x="291" y="43"/>
                  <a:pt x="291" y="43"/>
                  <a:pt x="291" y="43"/>
                </a:cubicBezTo>
                <a:cubicBezTo>
                  <a:pt x="291" y="52"/>
                  <a:pt x="291" y="52"/>
                  <a:pt x="291" y="52"/>
                </a:cubicBezTo>
                <a:cubicBezTo>
                  <a:pt x="291" y="43"/>
                  <a:pt x="291" y="43"/>
                  <a:pt x="291" y="43"/>
                </a:cubicBezTo>
                <a:cubicBezTo>
                  <a:pt x="288" y="46"/>
                  <a:pt x="288" y="46"/>
                  <a:pt x="288" y="46"/>
                </a:cubicBezTo>
                <a:cubicBezTo>
                  <a:pt x="283" y="46"/>
                  <a:pt x="283" y="46"/>
                  <a:pt x="283" y="46"/>
                </a:cubicBezTo>
                <a:cubicBezTo>
                  <a:pt x="275" y="46"/>
                  <a:pt x="275" y="46"/>
                  <a:pt x="275" y="46"/>
                </a:cubicBezTo>
                <a:cubicBezTo>
                  <a:pt x="264" y="43"/>
                  <a:pt x="264" y="43"/>
                  <a:pt x="264" y="43"/>
                </a:cubicBezTo>
                <a:cubicBezTo>
                  <a:pt x="258" y="43"/>
                  <a:pt x="258" y="43"/>
                  <a:pt x="258" y="43"/>
                </a:cubicBezTo>
                <a:cubicBezTo>
                  <a:pt x="250" y="49"/>
                  <a:pt x="250" y="49"/>
                  <a:pt x="250" y="49"/>
                </a:cubicBezTo>
                <a:cubicBezTo>
                  <a:pt x="250" y="49"/>
                  <a:pt x="250" y="49"/>
                  <a:pt x="250" y="49"/>
                </a:cubicBezTo>
                <a:cubicBezTo>
                  <a:pt x="258" y="43"/>
                  <a:pt x="258" y="43"/>
                  <a:pt x="258" y="43"/>
                </a:cubicBezTo>
                <a:cubicBezTo>
                  <a:pt x="253" y="40"/>
                  <a:pt x="253" y="40"/>
                  <a:pt x="253" y="40"/>
                </a:cubicBezTo>
                <a:moveTo>
                  <a:pt x="253" y="40"/>
                </a:moveTo>
                <a:cubicBezTo>
                  <a:pt x="248" y="40"/>
                  <a:pt x="248" y="40"/>
                  <a:pt x="248" y="40"/>
                </a:cubicBezTo>
                <a:cubicBezTo>
                  <a:pt x="229" y="40"/>
                  <a:pt x="229" y="40"/>
                  <a:pt x="229" y="40"/>
                </a:cubicBezTo>
                <a:cubicBezTo>
                  <a:pt x="223" y="43"/>
                  <a:pt x="223" y="43"/>
                  <a:pt x="223" y="43"/>
                </a:cubicBezTo>
                <a:cubicBezTo>
                  <a:pt x="220" y="46"/>
                  <a:pt x="220" y="46"/>
                  <a:pt x="220" y="46"/>
                </a:cubicBezTo>
                <a:cubicBezTo>
                  <a:pt x="220" y="49"/>
                  <a:pt x="220" y="49"/>
                  <a:pt x="220" y="49"/>
                </a:cubicBezTo>
                <a:cubicBezTo>
                  <a:pt x="237" y="52"/>
                  <a:pt x="237" y="52"/>
                  <a:pt x="237" y="52"/>
                </a:cubicBezTo>
                <a:cubicBezTo>
                  <a:pt x="239" y="46"/>
                  <a:pt x="239" y="46"/>
                  <a:pt x="239" y="46"/>
                </a:cubicBezTo>
                <a:cubicBezTo>
                  <a:pt x="245" y="46"/>
                  <a:pt x="245" y="46"/>
                  <a:pt x="245" y="46"/>
                </a:cubicBezTo>
                <a:cubicBezTo>
                  <a:pt x="253" y="40"/>
                  <a:pt x="253" y="40"/>
                  <a:pt x="253" y="40"/>
                </a:cubicBezTo>
                <a:moveTo>
                  <a:pt x="321" y="40"/>
                </a:moveTo>
                <a:cubicBezTo>
                  <a:pt x="310" y="43"/>
                  <a:pt x="310" y="43"/>
                  <a:pt x="310" y="43"/>
                </a:cubicBezTo>
                <a:cubicBezTo>
                  <a:pt x="313" y="48"/>
                  <a:pt x="313" y="49"/>
                  <a:pt x="313" y="49"/>
                </a:cubicBezTo>
                <a:cubicBezTo>
                  <a:pt x="313" y="49"/>
                  <a:pt x="314" y="49"/>
                  <a:pt x="314" y="49"/>
                </a:cubicBezTo>
                <a:cubicBezTo>
                  <a:pt x="315" y="49"/>
                  <a:pt x="316" y="49"/>
                  <a:pt x="317" y="49"/>
                </a:cubicBezTo>
                <a:cubicBezTo>
                  <a:pt x="318" y="49"/>
                  <a:pt x="319" y="49"/>
                  <a:pt x="321" y="49"/>
                </a:cubicBezTo>
                <a:cubicBezTo>
                  <a:pt x="321" y="40"/>
                  <a:pt x="321" y="40"/>
                  <a:pt x="321" y="40"/>
                </a:cubicBezTo>
                <a:moveTo>
                  <a:pt x="332" y="40"/>
                </a:moveTo>
                <a:cubicBezTo>
                  <a:pt x="321" y="40"/>
                  <a:pt x="321" y="40"/>
                  <a:pt x="321" y="40"/>
                </a:cubicBezTo>
                <a:cubicBezTo>
                  <a:pt x="321" y="49"/>
                  <a:pt x="321" y="49"/>
                  <a:pt x="321" y="49"/>
                </a:cubicBezTo>
                <a:cubicBezTo>
                  <a:pt x="335" y="49"/>
                  <a:pt x="335" y="49"/>
                  <a:pt x="335" y="49"/>
                </a:cubicBezTo>
                <a:cubicBezTo>
                  <a:pt x="332" y="40"/>
                  <a:pt x="332" y="40"/>
                  <a:pt x="332" y="40"/>
                </a:cubicBezTo>
                <a:moveTo>
                  <a:pt x="343" y="46"/>
                </a:moveTo>
                <a:cubicBezTo>
                  <a:pt x="343" y="46"/>
                  <a:pt x="343" y="46"/>
                  <a:pt x="343" y="46"/>
                </a:cubicBezTo>
                <a:moveTo>
                  <a:pt x="356" y="40"/>
                </a:moveTo>
                <a:cubicBezTo>
                  <a:pt x="356" y="40"/>
                  <a:pt x="356" y="40"/>
                  <a:pt x="356" y="40"/>
                </a:cubicBezTo>
                <a:moveTo>
                  <a:pt x="359" y="40"/>
                </a:moveTo>
                <a:cubicBezTo>
                  <a:pt x="356" y="40"/>
                  <a:pt x="356" y="40"/>
                  <a:pt x="356" y="40"/>
                </a:cubicBezTo>
                <a:cubicBezTo>
                  <a:pt x="343" y="40"/>
                  <a:pt x="343" y="40"/>
                  <a:pt x="343" y="40"/>
                </a:cubicBezTo>
                <a:cubicBezTo>
                  <a:pt x="340" y="46"/>
                  <a:pt x="340" y="46"/>
                  <a:pt x="340" y="46"/>
                </a:cubicBezTo>
                <a:cubicBezTo>
                  <a:pt x="343" y="46"/>
                  <a:pt x="343" y="46"/>
                  <a:pt x="343" y="46"/>
                </a:cubicBezTo>
                <a:cubicBezTo>
                  <a:pt x="340" y="46"/>
                  <a:pt x="340" y="46"/>
                  <a:pt x="340" y="46"/>
                </a:cubicBezTo>
                <a:cubicBezTo>
                  <a:pt x="340" y="49"/>
                  <a:pt x="340" y="49"/>
                  <a:pt x="340" y="49"/>
                </a:cubicBezTo>
                <a:cubicBezTo>
                  <a:pt x="337" y="52"/>
                  <a:pt x="337" y="52"/>
                  <a:pt x="337" y="52"/>
                </a:cubicBezTo>
                <a:cubicBezTo>
                  <a:pt x="340" y="52"/>
                  <a:pt x="340" y="52"/>
                  <a:pt x="340" y="52"/>
                </a:cubicBezTo>
                <a:cubicBezTo>
                  <a:pt x="340" y="49"/>
                  <a:pt x="340" y="49"/>
                  <a:pt x="340" y="49"/>
                </a:cubicBezTo>
                <a:cubicBezTo>
                  <a:pt x="340" y="52"/>
                  <a:pt x="340" y="52"/>
                  <a:pt x="340" y="52"/>
                </a:cubicBezTo>
                <a:cubicBezTo>
                  <a:pt x="348" y="52"/>
                  <a:pt x="348" y="52"/>
                  <a:pt x="348" y="52"/>
                </a:cubicBezTo>
                <a:cubicBezTo>
                  <a:pt x="345" y="46"/>
                  <a:pt x="345" y="46"/>
                  <a:pt x="345" y="46"/>
                </a:cubicBezTo>
                <a:cubicBezTo>
                  <a:pt x="356" y="46"/>
                  <a:pt x="356" y="46"/>
                  <a:pt x="356" y="46"/>
                </a:cubicBezTo>
                <a:cubicBezTo>
                  <a:pt x="359" y="40"/>
                  <a:pt x="359" y="40"/>
                  <a:pt x="359" y="40"/>
                </a:cubicBezTo>
                <a:moveTo>
                  <a:pt x="381" y="40"/>
                </a:moveTo>
                <a:cubicBezTo>
                  <a:pt x="381" y="40"/>
                  <a:pt x="381" y="40"/>
                  <a:pt x="381" y="40"/>
                </a:cubicBezTo>
                <a:moveTo>
                  <a:pt x="302" y="40"/>
                </a:moveTo>
                <a:cubicBezTo>
                  <a:pt x="294" y="43"/>
                  <a:pt x="294" y="43"/>
                  <a:pt x="294" y="43"/>
                </a:cubicBezTo>
                <a:cubicBezTo>
                  <a:pt x="302" y="49"/>
                  <a:pt x="302" y="49"/>
                  <a:pt x="302" y="49"/>
                </a:cubicBezTo>
                <a:cubicBezTo>
                  <a:pt x="302" y="40"/>
                  <a:pt x="302" y="40"/>
                  <a:pt x="302" y="40"/>
                </a:cubicBezTo>
                <a:moveTo>
                  <a:pt x="438" y="74"/>
                </a:moveTo>
                <a:cubicBezTo>
                  <a:pt x="438" y="69"/>
                  <a:pt x="438" y="69"/>
                  <a:pt x="438" y="69"/>
                </a:cubicBezTo>
                <a:cubicBezTo>
                  <a:pt x="438" y="74"/>
                  <a:pt x="438" y="74"/>
                  <a:pt x="438" y="74"/>
                </a:cubicBezTo>
                <a:cubicBezTo>
                  <a:pt x="446" y="74"/>
                  <a:pt x="446" y="74"/>
                  <a:pt x="446" y="74"/>
                </a:cubicBezTo>
                <a:cubicBezTo>
                  <a:pt x="438" y="74"/>
                  <a:pt x="438" y="74"/>
                  <a:pt x="438" y="74"/>
                </a:cubicBezTo>
                <a:moveTo>
                  <a:pt x="403" y="40"/>
                </a:moveTo>
                <a:cubicBezTo>
                  <a:pt x="398" y="40"/>
                  <a:pt x="391" y="40"/>
                  <a:pt x="389" y="40"/>
                </a:cubicBezTo>
                <a:cubicBezTo>
                  <a:pt x="389" y="43"/>
                  <a:pt x="389" y="43"/>
                  <a:pt x="389" y="43"/>
                </a:cubicBezTo>
                <a:cubicBezTo>
                  <a:pt x="397" y="43"/>
                  <a:pt x="397" y="43"/>
                  <a:pt x="397" y="43"/>
                </a:cubicBezTo>
                <a:cubicBezTo>
                  <a:pt x="397" y="49"/>
                  <a:pt x="397" y="49"/>
                  <a:pt x="397" y="49"/>
                </a:cubicBezTo>
                <a:cubicBezTo>
                  <a:pt x="411" y="49"/>
                  <a:pt x="411" y="49"/>
                  <a:pt x="411" y="49"/>
                </a:cubicBezTo>
                <a:cubicBezTo>
                  <a:pt x="397" y="49"/>
                  <a:pt x="397" y="49"/>
                  <a:pt x="397" y="49"/>
                </a:cubicBezTo>
                <a:cubicBezTo>
                  <a:pt x="397" y="43"/>
                  <a:pt x="397" y="43"/>
                  <a:pt x="397" y="43"/>
                </a:cubicBezTo>
                <a:cubicBezTo>
                  <a:pt x="389" y="43"/>
                  <a:pt x="389" y="43"/>
                  <a:pt x="389" y="43"/>
                </a:cubicBezTo>
                <a:cubicBezTo>
                  <a:pt x="386" y="43"/>
                  <a:pt x="386" y="43"/>
                  <a:pt x="386" y="43"/>
                </a:cubicBezTo>
                <a:cubicBezTo>
                  <a:pt x="383" y="54"/>
                  <a:pt x="383" y="54"/>
                  <a:pt x="383" y="54"/>
                </a:cubicBezTo>
                <a:cubicBezTo>
                  <a:pt x="386" y="43"/>
                  <a:pt x="386" y="43"/>
                  <a:pt x="386" y="43"/>
                </a:cubicBezTo>
                <a:cubicBezTo>
                  <a:pt x="381" y="43"/>
                  <a:pt x="381" y="43"/>
                  <a:pt x="381" y="43"/>
                </a:cubicBezTo>
                <a:cubicBezTo>
                  <a:pt x="379" y="49"/>
                  <a:pt x="379" y="49"/>
                  <a:pt x="379" y="49"/>
                </a:cubicBezTo>
                <a:cubicBezTo>
                  <a:pt x="381" y="40"/>
                  <a:pt x="381" y="40"/>
                  <a:pt x="381" y="40"/>
                </a:cubicBezTo>
                <a:cubicBezTo>
                  <a:pt x="370" y="43"/>
                  <a:pt x="370" y="43"/>
                  <a:pt x="370" y="43"/>
                </a:cubicBezTo>
                <a:cubicBezTo>
                  <a:pt x="375" y="43"/>
                  <a:pt x="375" y="43"/>
                  <a:pt x="375" y="43"/>
                </a:cubicBezTo>
                <a:cubicBezTo>
                  <a:pt x="381" y="54"/>
                  <a:pt x="381" y="54"/>
                  <a:pt x="381" y="54"/>
                </a:cubicBezTo>
                <a:cubicBezTo>
                  <a:pt x="375" y="43"/>
                  <a:pt x="375" y="43"/>
                  <a:pt x="375" y="43"/>
                </a:cubicBezTo>
                <a:cubicBezTo>
                  <a:pt x="370" y="43"/>
                  <a:pt x="370" y="43"/>
                  <a:pt x="370" y="43"/>
                </a:cubicBezTo>
                <a:cubicBezTo>
                  <a:pt x="367" y="43"/>
                  <a:pt x="367" y="43"/>
                  <a:pt x="367" y="43"/>
                </a:cubicBezTo>
                <a:cubicBezTo>
                  <a:pt x="364" y="46"/>
                  <a:pt x="364" y="46"/>
                  <a:pt x="364" y="46"/>
                </a:cubicBezTo>
                <a:cubicBezTo>
                  <a:pt x="364" y="52"/>
                  <a:pt x="364" y="52"/>
                  <a:pt x="364" y="52"/>
                </a:cubicBezTo>
                <a:cubicBezTo>
                  <a:pt x="364" y="46"/>
                  <a:pt x="364" y="46"/>
                  <a:pt x="364" y="46"/>
                </a:cubicBezTo>
                <a:cubicBezTo>
                  <a:pt x="364" y="52"/>
                  <a:pt x="364" y="52"/>
                  <a:pt x="364" y="52"/>
                </a:cubicBezTo>
                <a:cubicBezTo>
                  <a:pt x="367" y="57"/>
                  <a:pt x="367" y="57"/>
                  <a:pt x="367" y="57"/>
                </a:cubicBezTo>
                <a:cubicBezTo>
                  <a:pt x="373" y="57"/>
                  <a:pt x="373" y="57"/>
                  <a:pt x="373" y="57"/>
                </a:cubicBezTo>
                <a:cubicBezTo>
                  <a:pt x="381" y="57"/>
                  <a:pt x="381" y="57"/>
                  <a:pt x="381" y="57"/>
                </a:cubicBezTo>
                <a:cubicBezTo>
                  <a:pt x="381" y="63"/>
                  <a:pt x="381" y="63"/>
                  <a:pt x="381" y="63"/>
                </a:cubicBezTo>
                <a:cubicBezTo>
                  <a:pt x="392" y="60"/>
                  <a:pt x="392" y="60"/>
                  <a:pt x="392" y="60"/>
                </a:cubicBezTo>
                <a:cubicBezTo>
                  <a:pt x="416" y="57"/>
                  <a:pt x="416" y="57"/>
                  <a:pt x="416" y="57"/>
                </a:cubicBezTo>
                <a:cubicBezTo>
                  <a:pt x="419" y="60"/>
                  <a:pt x="419" y="60"/>
                  <a:pt x="419" y="60"/>
                </a:cubicBezTo>
                <a:cubicBezTo>
                  <a:pt x="416" y="57"/>
                  <a:pt x="416" y="57"/>
                  <a:pt x="416" y="57"/>
                </a:cubicBezTo>
                <a:cubicBezTo>
                  <a:pt x="419" y="60"/>
                  <a:pt x="419" y="60"/>
                  <a:pt x="419" y="60"/>
                </a:cubicBezTo>
                <a:cubicBezTo>
                  <a:pt x="421" y="60"/>
                  <a:pt x="421" y="60"/>
                  <a:pt x="421" y="60"/>
                </a:cubicBezTo>
                <a:cubicBezTo>
                  <a:pt x="427" y="63"/>
                  <a:pt x="427" y="63"/>
                  <a:pt x="427" y="63"/>
                </a:cubicBezTo>
                <a:cubicBezTo>
                  <a:pt x="433" y="66"/>
                  <a:pt x="433" y="66"/>
                  <a:pt x="433" y="66"/>
                </a:cubicBezTo>
                <a:cubicBezTo>
                  <a:pt x="430" y="72"/>
                  <a:pt x="430" y="72"/>
                  <a:pt x="430" y="72"/>
                </a:cubicBezTo>
                <a:cubicBezTo>
                  <a:pt x="430" y="80"/>
                  <a:pt x="430" y="80"/>
                  <a:pt x="430" y="80"/>
                </a:cubicBezTo>
                <a:cubicBezTo>
                  <a:pt x="449" y="89"/>
                  <a:pt x="449" y="89"/>
                  <a:pt x="449" y="89"/>
                </a:cubicBezTo>
                <a:cubicBezTo>
                  <a:pt x="449" y="82"/>
                  <a:pt x="449" y="82"/>
                  <a:pt x="449" y="82"/>
                </a:cubicBezTo>
                <a:cubicBezTo>
                  <a:pt x="460" y="86"/>
                  <a:pt x="460" y="86"/>
                  <a:pt x="460" y="86"/>
                </a:cubicBezTo>
                <a:cubicBezTo>
                  <a:pt x="462" y="83"/>
                  <a:pt x="462" y="83"/>
                  <a:pt x="462" y="83"/>
                </a:cubicBezTo>
                <a:cubicBezTo>
                  <a:pt x="454" y="77"/>
                  <a:pt x="454" y="77"/>
                  <a:pt x="454" y="77"/>
                </a:cubicBezTo>
                <a:cubicBezTo>
                  <a:pt x="454" y="72"/>
                  <a:pt x="454" y="72"/>
                  <a:pt x="454" y="72"/>
                </a:cubicBezTo>
                <a:cubicBezTo>
                  <a:pt x="449" y="72"/>
                  <a:pt x="449" y="72"/>
                  <a:pt x="449" y="72"/>
                </a:cubicBezTo>
                <a:cubicBezTo>
                  <a:pt x="454" y="72"/>
                  <a:pt x="454" y="72"/>
                  <a:pt x="454" y="72"/>
                </a:cubicBezTo>
                <a:cubicBezTo>
                  <a:pt x="457" y="72"/>
                  <a:pt x="457" y="72"/>
                  <a:pt x="457" y="72"/>
                </a:cubicBezTo>
                <a:cubicBezTo>
                  <a:pt x="471" y="73"/>
                  <a:pt x="471" y="73"/>
                  <a:pt x="471" y="73"/>
                </a:cubicBezTo>
                <a:cubicBezTo>
                  <a:pt x="457" y="72"/>
                  <a:pt x="457" y="72"/>
                  <a:pt x="457" y="72"/>
                </a:cubicBezTo>
                <a:cubicBezTo>
                  <a:pt x="462" y="74"/>
                  <a:pt x="462" y="74"/>
                  <a:pt x="462" y="74"/>
                </a:cubicBezTo>
                <a:cubicBezTo>
                  <a:pt x="465" y="77"/>
                  <a:pt x="465" y="77"/>
                  <a:pt x="465" y="77"/>
                </a:cubicBezTo>
                <a:cubicBezTo>
                  <a:pt x="470" y="77"/>
                  <a:pt x="470" y="77"/>
                  <a:pt x="470" y="77"/>
                </a:cubicBezTo>
                <a:cubicBezTo>
                  <a:pt x="473" y="74"/>
                  <a:pt x="473" y="74"/>
                  <a:pt x="473" y="74"/>
                </a:cubicBezTo>
                <a:cubicBezTo>
                  <a:pt x="470" y="69"/>
                  <a:pt x="470" y="69"/>
                  <a:pt x="470" y="69"/>
                </a:cubicBezTo>
                <a:cubicBezTo>
                  <a:pt x="460" y="66"/>
                  <a:pt x="460" y="66"/>
                  <a:pt x="460" y="66"/>
                </a:cubicBezTo>
                <a:cubicBezTo>
                  <a:pt x="449" y="63"/>
                  <a:pt x="449" y="63"/>
                  <a:pt x="449" y="63"/>
                </a:cubicBezTo>
                <a:cubicBezTo>
                  <a:pt x="454" y="60"/>
                  <a:pt x="454" y="60"/>
                  <a:pt x="454" y="60"/>
                </a:cubicBezTo>
                <a:cubicBezTo>
                  <a:pt x="454" y="55"/>
                  <a:pt x="454" y="55"/>
                  <a:pt x="454" y="55"/>
                </a:cubicBezTo>
                <a:cubicBezTo>
                  <a:pt x="435" y="48"/>
                  <a:pt x="435" y="48"/>
                  <a:pt x="435" y="48"/>
                </a:cubicBezTo>
                <a:cubicBezTo>
                  <a:pt x="432" y="52"/>
                  <a:pt x="432" y="52"/>
                  <a:pt x="432" y="52"/>
                </a:cubicBezTo>
                <a:cubicBezTo>
                  <a:pt x="432" y="52"/>
                  <a:pt x="432" y="52"/>
                  <a:pt x="432" y="52"/>
                </a:cubicBezTo>
                <a:cubicBezTo>
                  <a:pt x="427" y="52"/>
                  <a:pt x="427" y="52"/>
                  <a:pt x="427" y="52"/>
                </a:cubicBezTo>
                <a:cubicBezTo>
                  <a:pt x="421" y="49"/>
                  <a:pt x="421" y="49"/>
                  <a:pt x="421" y="49"/>
                </a:cubicBezTo>
                <a:cubicBezTo>
                  <a:pt x="419" y="46"/>
                  <a:pt x="419" y="46"/>
                  <a:pt x="419" y="46"/>
                </a:cubicBezTo>
                <a:cubicBezTo>
                  <a:pt x="416" y="43"/>
                  <a:pt x="416" y="43"/>
                  <a:pt x="416" y="43"/>
                </a:cubicBezTo>
                <a:cubicBezTo>
                  <a:pt x="411" y="43"/>
                  <a:pt x="411" y="43"/>
                  <a:pt x="411" y="43"/>
                </a:cubicBezTo>
                <a:cubicBezTo>
                  <a:pt x="416" y="43"/>
                  <a:pt x="416" y="43"/>
                  <a:pt x="416" y="43"/>
                </a:cubicBezTo>
                <a:cubicBezTo>
                  <a:pt x="416" y="40"/>
                  <a:pt x="410" y="40"/>
                  <a:pt x="403" y="40"/>
                </a:cubicBezTo>
                <a:moveTo>
                  <a:pt x="277" y="37"/>
                </a:moveTo>
                <a:cubicBezTo>
                  <a:pt x="267" y="37"/>
                  <a:pt x="267" y="37"/>
                  <a:pt x="267" y="37"/>
                </a:cubicBezTo>
                <a:cubicBezTo>
                  <a:pt x="277" y="37"/>
                  <a:pt x="277" y="37"/>
                  <a:pt x="277" y="37"/>
                </a:cubicBezTo>
                <a:moveTo>
                  <a:pt x="1332" y="34"/>
                </a:moveTo>
                <a:cubicBezTo>
                  <a:pt x="1324" y="34"/>
                  <a:pt x="1324" y="34"/>
                  <a:pt x="1324" y="34"/>
                </a:cubicBezTo>
                <a:cubicBezTo>
                  <a:pt x="1324" y="37"/>
                  <a:pt x="1324" y="37"/>
                  <a:pt x="1324" y="37"/>
                </a:cubicBezTo>
                <a:cubicBezTo>
                  <a:pt x="1332" y="37"/>
                  <a:pt x="1332" y="37"/>
                  <a:pt x="1332" y="37"/>
                </a:cubicBezTo>
                <a:cubicBezTo>
                  <a:pt x="1332" y="34"/>
                  <a:pt x="1332" y="34"/>
                  <a:pt x="1332" y="34"/>
                </a:cubicBezTo>
                <a:moveTo>
                  <a:pt x="1302" y="32"/>
                </a:moveTo>
                <a:cubicBezTo>
                  <a:pt x="1302" y="32"/>
                  <a:pt x="1302" y="32"/>
                  <a:pt x="1302" y="32"/>
                </a:cubicBezTo>
                <a:moveTo>
                  <a:pt x="1313" y="32"/>
                </a:moveTo>
                <a:cubicBezTo>
                  <a:pt x="1302" y="32"/>
                  <a:pt x="1302" y="32"/>
                  <a:pt x="1302" y="32"/>
                </a:cubicBezTo>
                <a:cubicBezTo>
                  <a:pt x="1283" y="32"/>
                  <a:pt x="1283" y="32"/>
                  <a:pt x="1283" y="32"/>
                </a:cubicBezTo>
                <a:cubicBezTo>
                  <a:pt x="1283" y="37"/>
                  <a:pt x="1283" y="37"/>
                  <a:pt x="1283" y="37"/>
                </a:cubicBezTo>
                <a:cubicBezTo>
                  <a:pt x="1299" y="37"/>
                  <a:pt x="1299" y="37"/>
                  <a:pt x="1299" y="37"/>
                </a:cubicBezTo>
                <a:cubicBezTo>
                  <a:pt x="1313" y="37"/>
                  <a:pt x="1313" y="37"/>
                  <a:pt x="1313" y="37"/>
                </a:cubicBezTo>
                <a:cubicBezTo>
                  <a:pt x="1313" y="32"/>
                  <a:pt x="1313" y="32"/>
                  <a:pt x="1313" y="32"/>
                </a:cubicBezTo>
                <a:moveTo>
                  <a:pt x="326" y="29"/>
                </a:moveTo>
                <a:cubicBezTo>
                  <a:pt x="326" y="29"/>
                  <a:pt x="326" y="29"/>
                  <a:pt x="326" y="29"/>
                </a:cubicBezTo>
                <a:moveTo>
                  <a:pt x="329" y="29"/>
                </a:moveTo>
                <a:cubicBezTo>
                  <a:pt x="326" y="29"/>
                  <a:pt x="326" y="29"/>
                  <a:pt x="326" y="29"/>
                </a:cubicBezTo>
                <a:cubicBezTo>
                  <a:pt x="321" y="29"/>
                  <a:pt x="321" y="29"/>
                  <a:pt x="321" y="29"/>
                </a:cubicBezTo>
                <a:cubicBezTo>
                  <a:pt x="321" y="34"/>
                  <a:pt x="321" y="34"/>
                  <a:pt x="321" y="34"/>
                </a:cubicBezTo>
                <a:cubicBezTo>
                  <a:pt x="324" y="34"/>
                  <a:pt x="324" y="34"/>
                  <a:pt x="324" y="34"/>
                </a:cubicBezTo>
                <a:cubicBezTo>
                  <a:pt x="329" y="34"/>
                  <a:pt x="329" y="34"/>
                  <a:pt x="329" y="34"/>
                </a:cubicBezTo>
                <a:cubicBezTo>
                  <a:pt x="324" y="34"/>
                  <a:pt x="324" y="34"/>
                  <a:pt x="324" y="34"/>
                </a:cubicBezTo>
                <a:cubicBezTo>
                  <a:pt x="329" y="34"/>
                  <a:pt x="329" y="34"/>
                  <a:pt x="329" y="34"/>
                </a:cubicBezTo>
                <a:cubicBezTo>
                  <a:pt x="329" y="29"/>
                  <a:pt x="329" y="29"/>
                  <a:pt x="329" y="29"/>
                </a:cubicBezTo>
                <a:cubicBezTo>
                  <a:pt x="329" y="34"/>
                  <a:pt x="329" y="34"/>
                  <a:pt x="329" y="34"/>
                </a:cubicBezTo>
                <a:cubicBezTo>
                  <a:pt x="329" y="29"/>
                  <a:pt x="329" y="29"/>
                  <a:pt x="329" y="29"/>
                </a:cubicBezTo>
                <a:moveTo>
                  <a:pt x="351" y="29"/>
                </a:moveTo>
                <a:cubicBezTo>
                  <a:pt x="359" y="37"/>
                  <a:pt x="359" y="37"/>
                  <a:pt x="359" y="37"/>
                </a:cubicBezTo>
                <a:cubicBezTo>
                  <a:pt x="386" y="37"/>
                  <a:pt x="386" y="37"/>
                  <a:pt x="386" y="37"/>
                </a:cubicBezTo>
                <a:cubicBezTo>
                  <a:pt x="400" y="37"/>
                  <a:pt x="400" y="37"/>
                  <a:pt x="400" y="37"/>
                </a:cubicBezTo>
                <a:cubicBezTo>
                  <a:pt x="381" y="34"/>
                  <a:pt x="381" y="34"/>
                  <a:pt x="381" y="34"/>
                </a:cubicBezTo>
                <a:cubicBezTo>
                  <a:pt x="366" y="34"/>
                  <a:pt x="363" y="32"/>
                  <a:pt x="351" y="29"/>
                </a:cubicBezTo>
                <a:moveTo>
                  <a:pt x="1044" y="171"/>
                </a:moveTo>
                <a:cubicBezTo>
                  <a:pt x="1044" y="171"/>
                  <a:pt x="1044" y="171"/>
                  <a:pt x="1044" y="171"/>
                </a:cubicBezTo>
                <a:cubicBezTo>
                  <a:pt x="1042" y="173"/>
                  <a:pt x="1042" y="177"/>
                  <a:pt x="1038" y="177"/>
                </a:cubicBezTo>
                <a:cubicBezTo>
                  <a:pt x="1035" y="177"/>
                  <a:pt x="1034" y="174"/>
                  <a:pt x="1033" y="171"/>
                </a:cubicBezTo>
                <a:cubicBezTo>
                  <a:pt x="1033" y="171"/>
                  <a:pt x="1033" y="171"/>
                  <a:pt x="1033" y="171"/>
                </a:cubicBezTo>
                <a:cubicBezTo>
                  <a:pt x="1034" y="174"/>
                  <a:pt x="1035" y="177"/>
                  <a:pt x="1038" y="177"/>
                </a:cubicBezTo>
                <a:cubicBezTo>
                  <a:pt x="1042" y="177"/>
                  <a:pt x="1042" y="173"/>
                  <a:pt x="1044" y="171"/>
                </a:cubicBezTo>
                <a:moveTo>
                  <a:pt x="1044" y="171"/>
                </a:moveTo>
                <a:cubicBezTo>
                  <a:pt x="1044" y="171"/>
                  <a:pt x="1044" y="171"/>
                  <a:pt x="1044" y="171"/>
                </a:cubicBezTo>
                <a:moveTo>
                  <a:pt x="1025" y="163"/>
                </a:moveTo>
                <a:cubicBezTo>
                  <a:pt x="1030" y="160"/>
                  <a:pt x="1030" y="160"/>
                  <a:pt x="1030" y="160"/>
                </a:cubicBezTo>
                <a:cubicBezTo>
                  <a:pt x="1030" y="160"/>
                  <a:pt x="1030" y="160"/>
                  <a:pt x="1030" y="160"/>
                </a:cubicBezTo>
                <a:cubicBezTo>
                  <a:pt x="1030" y="160"/>
                  <a:pt x="1030" y="160"/>
                  <a:pt x="1030" y="160"/>
                </a:cubicBezTo>
                <a:cubicBezTo>
                  <a:pt x="1025" y="163"/>
                  <a:pt x="1025" y="163"/>
                  <a:pt x="1025" y="163"/>
                </a:cubicBezTo>
                <a:cubicBezTo>
                  <a:pt x="1025" y="163"/>
                  <a:pt x="1025" y="163"/>
                  <a:pt x="1025" y="163"/>
                </a:cubicBezTo>
                <a:moveTo>
                  <a:pt x="1049" y="154"/>
                </a:moveTo>
                <a:cubicBezTo>
                  <a:pt x="1049" y="154"/>
                  <a:pt x="1049" y="154"/>
                  <a:pt x="1049" y="154"/>
                </a:cubicBezTo>
                <a:cubicBezTo>
                  <a:pt x="1049" y="154"/>
                  <a:pt x="1049" y="154"/>
                  <a:pt x="1049" y="154"/>
                </a:cubicBezTo>
                <a:cubicBezTo>
                  <a:pt x="1049" y="154"/>
                  <a:pt x="1049" y="154"/>
                  <a:pt x="1049" y="155"/>
                </a:cubicBezTo>
                <a:cubicBezTo>
                  <a:pt x="1046" y="159"/>
                  <a:pt x="1044" y="160"/>
                  <a:pt x="1041" y="160"/>
                </a:cubicBezTo>
                <a:cubicBezTo>
                  <a:pt x="1041" y="160"/>
                  <a:pt x="1041" y="160"/>
                  <a:pt x="1041" y="160"/>
                </a:cubicBezTo>
                <a:cubicBezTo>
                  <a:pt x="1041" y="160"/>
                  <a:pt x="1041" y="160"/>
                  <a:pt x="1041" y="160"/>
                </a:cubicBezTo>
                <a:cubicBezTo>
                  <a:pt x="1041" y="160"/>
                  <a:pt x="1041" y="160"/>
                  <a:pt x="1041" y="160"/>
                </a:cubicBezTo>
                <a:cubicBezTo>
                  <a:pt x="1041" y="160"/>
                  <a:pt x="1041" y="160"/>
                  <a:pt x="1041" y="160"/>
                </a:cubicBezTo>
                <a:cubicBezTo>
                  <a:pt x="1044" y="160"/>
                  <a:pt x="1046" y="159"/>
                  <a:pt x="1049" y="155"/>
                </a:cubicBezTo>
                <a:cubicBezTo>
                  <a:pt x="1049" y="154"/>
                  <a:pt x="1049" y="154"/>
                  <a:pt x="1049" y="154"/>
                </a:cubicBezTo>
                <a:cubicBezTo>
                  <a:pt x="1049" y="154"/>
                  <a:pt x="1049" y="154"/>
                  <a:pt x="1049" y="154"/>
                </a:cubicBezTo>
                <a:moveTo>
                  <a:pt x="1049" y="154"/>
                </a:moveTo>
                <a:cubicBezTo>
                  <a:pt x="1049" y="154"/>
                  <a:pt x="1049" y="154"/>
                  <a:pt x="1049" y="154"/>
                </a:cubicBezTo>
                <a:moveTo>
                  <a:pt x="1171" y="117"/>
                </a:moveTo>
                <a:cubicBezTo>
                  <a:pt x="1171" y="117"/>
                  <a:pt x="1171" y="117"/>
                  <a:pt x="1171" y="117"/>
                </a:cubicBezTo>
                <a:cubicBezTo>
                  <a:pt x="1170" y="130"/>
                  <a:pt x="1162" y="133"/>
                  <a:pt x="1149" y="134"/>
                </a:cubicBezTo>
                <a:cubicBezTo>
                  <a:pt x="1149" y="134"/>
                  <a:pt x="1149" y="134"/>
                  <a:pt x="1149" y="134"/>
                </a:cubicBezTo>
                <a:cubicBezTo>
                  <a:pt x="1162" y="133"/>
                  <a:pt x="1170" y="130"/>
                  <a:pt x="1171" y="117"/>
                </a:cubicBezTo>
                <a:moveTo>
                  <a:pt x="1171" y="117"/>
                </a:moveTo>
                <a:cubicBezTo>
                  <a:pt x="1171" y="117"/>
                  <a:pt x="1171" y="117"/>
                  <a:pt x="1171" y="117"/>
                </a:cubicBezTo>
                <a:moveTo>
                  <a:pt x="1390" y="86"/>
                </a:moveTo>
                <a:cubicBezTo>
                  <a:pt x="1391" y="86"/>
                  <a:pt x="1392" y="86"/>
                  <a:pt x="1394" y="86"/>
                </a:cubicBezTo>
                <a:cubicBezTo>
                  <a:pt x="1394" y="86"/>
                  <a:pt x="1394" y="86"/>
                  <a:pt x="1394" y="86"/>
                </a:cubicBezTo>
                <a:cubicBezTo>
                  <a:pt x="1394" y="86"/>
                  <a:pt x="1394" y="86"/>
                  <a:pt x="1394" y="86"/>
                </a:cubicBezTo>
                <a:cubicBezTo>
                  <a:pt x="1392" y="86"/>
                  <a:pt x="1391" y="86"/>
                  <a:pt x="1390" y="86"/>
                </a:cubicBezTo>
                <a:cubicBezTo>
                  <a:pt x="1389" y="86"/>
                  <a:pt x="1388" y="86"/>
                  <a:pt x="1388" y="86"/>
                </a:cubicBezTo>
                <a:cubicBezTo>
                  <a:pt x="1388" y="86"/>
                  <a:pt x="1388" y="86"/>
                  <a:pt x="1388" y="86"/>
                </a:cubicBezTo>
                <a:cubicBezTo>
                  <a:pt x="1388" y="86"/>
                  <a:pt x="1388" y="86"/>
                  <a:pt x="1388" y="86"/>
                </a:cubicBezTo>
                <a:cubicBezTo>
                  <a:pt x="1388" y="86"/>
                  <a:pt x="1389" y="86"/>
                  <a:pt x="1390" y="86"/>
                </a:cubicBezTo>
                <a:moveTo>
                  <a:pt x="1394" y="86"/>
                </a:moveTo>
                <a:cubicBezTo>
                  <a:pt x="1394" y="86"/>
                  <a:pt x="1394" y="86"/>
                  <a:pt x="1394" y="86"/>
                </a:cubicBezTo>
                <a:cubicBezTo>
                  <a:pt x="1394" y="91"/>
                  <a:pt x="1394" y="91"/>
                  <a:pt x="1394" y="91"/>
                </a:cubicBezTo>
                <a:cubicBezTo>
                  <a:pt x="1394" y="86"/>
                  <a:pt x="1394" y="86"/>
                  <a:pt x="1394" y="86"/>
                </a:cubicBezTo>
                <a:cubicBezTo>
                  <a:pt x="1394" y="86"/>
                  <a:pt x="1394" y="86"/>
                  <a:pt x="1394" y="86"/>
                </a:cubicBezTo>
                <a:moveTo>
                  <a:pt x="1014" y="69"/>
                </a:moveTo>
                <a:cubicBezTo>
                  <a:pt x="1014" y="69"/>
                  <a:pt x="1014" y="69"/>
                  <a:pt x="1014" y="69"/>
                </a:cubicBezTo>
                <a:cubicBezTo>
                  <a:pt x="1014" y="69"/>
                  <a:pt x="1014" y="69"/>
                  <a:pt x="1014" y="69"/>
                </a:cubicBezTo>
                <a:cubicBezTo>
                  <a:pt x="1014" y="69"/>
                  <a:pt x="1014" y="69"/>
                  <a:pt x="1014" y="69"/>
                </a:cubicBezTo>
                <a:moveTo>
                  <a:pt x="1014" y="69"/>
                </a:moveTo>
                <a:cubicBezTo>
                  <a:pt x="1014" y="69"/>
                  <a:pt x="1013" y="69"/>
                  <a:pt x="1012" y="69"/>
                </a:cubicBezTo>
                <a:cubicBezTo>
                  <a:pt x="1013" y="69"/>
                  <a:pt x="1014" y="69"/>
                  <a:pt x="1014" y="69"/>
                </a:cubicBezTo>
                <a:moveTo>
                  <a:pt x="1012" y="69"/>
                </a:moveTo>
                <a:cubicBezTo>
                  <a:pt x="1012" y="69"/>
                  <a:pt x="1012" y="69"/>
                  <a:pt x="1012" y="69"/>
                </a:cubicBezTo>
                <a:cubicBezTo>
                  <a:pt x="1012" y="69"/>
                  <a:pt x="1012" y="69"/>
                  <a:pt x="1012" y="69"/>
                </a:cubicBezTo>
                <a:cubicBezTo>
                  <a:pt x="1012" y="69"/>
                  <a:pt x="1012" y="69"/>
                  <a:pt x="1012" y="69"/>
                </a:cubicBezTo>
                <a:cubicBezTo>
                  <a:pt x="1012" y="69"/>
                  <a:pt x="1012" y="69"/>
                  <a:pt x="1012" y="69"/>
                </a:cubicBezTo>
                <a:moveTo>
                  <a:pt x="1006" y="69"/>
                </a:moveTo>
                <a:cubicBezTo>
                  <a:pt x="1006" y="69"/>
                  <a:pt x="1006" y="69"/>
                  <a:pt x="1006" y="69"/>
                </a:cubicBezTo>
                <a:cubicBezTo>
                  <a:pt x="1006" y="69"/>
                  <a:pt x="1006" y="69"/>
                  <a:pt x="1007" y="69"/>
                </a:cubicBezTo>
                <a:cubicBezTo>
                  <a:pt x="1006" y="69"/>
                  <a:pt x="1006" y="69"/>
                  <a:pt x="1006" y="69"/>
                </a:cubicBezTo>
                <a:moveTo>
                  <a:pt x="1010" y="69"/>
                </a:moveTo>
                <a:cubicBezTo>
                  <a:pt x="1009" y="69"/>
                  <a:pt x="1009" y="69"/>
                  <a:pt x="1007" y="69"/>
                </a:cubicBezTo>
                <a:cubicBezTo>
                  <a:pt x="1009" y="69"/>
                  <a:pt x="1009" y="69"/>
                  <a:pt x="1010" y="69"/>
                </a:cubicBezTo>
                <a:moveTo>
                  <a:pt x="1007" y="69"/>
                </a:moveTo>
                <a:cubicBezTo>
                  <a:pt x="1007" y="69"/>
                  <a:pt x="1007" y="69"/>
                  <a:pt x="1007" y="69"/>
                </a:cubicBezTo>
                <a:cubicBezTo>
                  <a:pt x="1007" y="69"/>
                  <a:pt x="1007" y="69"/>
                  <a:pt x="1007" y="69"/>
                </a:cubicBezTo>
                <a:cubicBezTo>
                  <a:pt x="1007" y="69"/>
                  <a:pt x="1007" y="69"/>
                  <a:pt x="1007" y="69"/>
                </a:cubicBezTo>
                <a:moveTo>
                  <a:pt x="1019" y="61"/>
                </a:moveTo>
                <a:cubicBezTo>
                  <a:pt x="1019" y="61"/>
                  <a:pt x="1019" y="61"/>
                  <a:pt x="1019" y="61"/>
                </a:cubicBezTo>
                <a:cubicBezTo>
                  <a:pt x="1019" y="61"/>
                  <a:pt x="1019" y="61"/>
                  <a:pt x="1019" y="61"/>
                </a:cubicBezTo>
                <a:moveTo>
                  <a:pt x="1019" y="61"/>
                </a:moveTo>
                <a:cubicBezTo>
                  <a:pt x="1019" y="61"/>
                  <a:pt x="1019" y="61"/>
                  <a:pt x="1019" y="61"/>
                </a:cubicBezTo>
                <a:cubicBezTo>
                  <a:pt x="1019" y="61"/>
                  <a:pt x="1019" y="61"/>
                  <a:pt x="1019" y="61"/>
                </a:cubicBezTo>
                <a:moveTo>
                  <a:pt x="1412" y="63"/>
                </a:moveTo>
                <a:cubicBezTo>
                  <a:pt x="1413" y="63"/>
                  <a:pt x="1414" y="62"/>
                  <a:pt x="1416" y="60"/>
                </a:cubicBezTo>
                <a:cubicBezTo>
                  <a:pt x="1414" y="62"/>
                  <a:pt x="1413" y="63"/>
                  <a:pt x="1412" y="63"/>
                </a:cubicBezTo>
                <a:moveTo>
                  <a:pt x="1019" y="60"/>
                </a:moveTo>
                <a:cubicBezTo>
                  <a:pt x="1019" y="60"/>
                  <a:pt x="1019" y="60"/>
                  <a:pt x="1019" y="60"/>
                </a:cubicBezTo>
                <a:cubicBezTo>
                  <a:pt x="1019" y="60"/>
                  <a:pt x="1019" y="60"/>
                  <a:pt x="1019" y="60"/>
                </a:cubicBezTo>
                <a:moveTo>
                  <a:pt x="1064" y="57"/>
                </a:moveTo>
                <a:cubicBezTo>
                  <a:pt x="1064" y="57"/>
                  <a:pt x="1064" y="57"/>
                  <a:pt x="1064" y="57"/>
                </a:cubicBezTo>
                <a:cubicBezTo>
                  <a:pt x="1064" y="57"/>
                  <a:pt x="1064" y="57"/>
                  <a:pt x="1064" y="57"/>
                </a:cubicBezTo>
                <a:moveTo>
                  <a:pt x="1064" y="57"/>
                </a:moveTo>
                <a:cubicBezTo>
                  <a:pt x="1064" y="57"/>
                  <a:pt x="1063" y="57"/>
                  <a:pt x="1063" y="57"/>
                </a:cubicBezTo>
                <a:cubicBezTo>
                  <a:pt x="1063" y="57"/>
                  <a:pt x="1064" y="57"/>
                  <a:pt x="1064" y="57"/>
                </a:cubicBezTo>
                <a:moveTo>
                  <a:pt x="1063" y="57"/>
                </a:moveTo>
                <a:cubicBezTo>
                  <a:pt x="1063" y="57"/>
                  <a:pt x="1063" y="57"/>
                  <a:pt x="1063" y="57"/>
                </a:cubicBezTo>
                <a:cubicBezTo>
                  <a:pt x="1063" y="57"/>
                  <a:pt x="1063" y="57"/>
                  <a:pt x="1063" y="57"/>
                </a:cubicBezTo>
                <a:moveTo>
                  <a:pt x="1058" y="57"/>
                </a:moveTo>
                <a:cubicBezTo>
                  <a:pt x="1057" y="57"/>
                  <a:pt x="1058" y="56"/>
                  <a:pt x="1056" y="52"/>
                </a:cubicBezTo>
                <a:cubicBezTo>
                  <a:pt x="1058" y="56"/>
                  <a:pt x="1057" y="57"/>
                  <a:pt x="1058" y="57"/>
                </a:cubicBezTo>
                <a:cubicBezTo>
                  <a:pt x="1058" y="57"/>
                  <a:pt x="1058" y="57"/>
                  <a:pt x="1059" y="57"/>
                </a:cubicBezTo>
                <a:cubicBezTo>
                  <a:pt x="1059" y="57"/>
                  <a:pt x="1060" y="57"/>
                  <a:pt x="1061" y="57"/>
                </a:cubicBezTo>
                <a:cubicBezTo>
                  <a:pt x="1062" y="57"/>
                  <a:pt x="1062" y="57"/>
                  <a:pt x="1063" y="57"/>
                </a:cubicBezTo>
                <a:cubicBezTo>
                  <a:pt x="1062" y="57"/>
                  <a:pt x="1062" y="57"/>
                  <a:pt x="1061" y="57"/>
                </a:cubicBezTo>
                <a:cubicBezTo>
                  <a:pt x="1060" y="57"/>
                  <a:pt x="1059" y="57"/>
                  <a:pt x="1059" y="57"/>
                </a:cubicBezTo>
                <a:cubicBezTo>
                  <a:pt x="1058" y="57"/>
                  <a:pt x="1058" y="57"/>
                  <a:pt x="1058" y="57"/>
                </a:cubicBezTo>
                <a:moveTo>
                  <a:pt x="1056" y="52"/>
                </a:moveTo>
                <a:cubicBezTo>
                  <a:pt x="1056" y="52"/>
                  <a:pt x="1056" y="52"/>
                  <a:pt x="1056" y="52"/>
                </a:cubicBezTo>
                <a:cubicBezTo>
                  <a:pt x="1056" y="52"/>
                  <a:pt x="1056" y="52"/>
                  <a:pt x="1056" y="52"/>
                </a:cubicBezTo>
                <a:moveTo>
                  <a:pt x="1056" y="52"/>
                </a:moveTo>
                <a:cubicBezTo>
                  <a:pt x="1056" y="52"/>
                  <a:pt x="1056" y="52"/>
                  <a:pt x="1056" y="52"/>
                </a:cubicBezTo>
                <a:cubicBezTo>
                  <a:pt x="1056" y="52"/>
                  <a:pt x="1056" y="52"/>
                  <a:pt x="1056" y="52"/>
                </a:cubicBezTo>
                <a:moveTo>
                  <a:pt x="1056" y="51"/>
                </a:moveTo>
                <a:cubicBezTo>
                  <a:pt x="1056" y="51"/>
                  <a:pt x="1056" y="51"/>
                  <a:pt x="1056" y="51"/>
                </a:cubicBezTo>
                <a:cubicBezTo>
                  <a:pt x="1056" y="51"/>
                  <a:pt x="1056" y="51"/>
                  <a:pt x="1056" y="51"/>
                </a:cubicBezTo>
                <a:moveTo>
                  <a:pt x="1056" y="51"/>
                </a:moveTo>
                <a:cubicBezTo>
                  <a:pt x="1056" y="51"/>
                  <a:pt x="1056" y="51"/>
                  <a:pt x="1056" y="51"/>
                </a:cubicBezTo>
                <a:cubicBezTo>
                  <a:pt x="1056" y="51"/>
                  <a:pt x="1056" y="51"/>
                  <a:pt x="1056" y="51"/>
                </a:cubicBezTo>
                <a:moveTo>
                  <a:pt x="1056" y="51"/>
                </a:moveTo>
                <a:cubicBezTo>
                  <a:pt x="1056" y="51"/>
                  <a:pt x="1056" y="51"/>
                  <a:pt x="1056" y="51"/>
                </a:cubicBezTo>
                <a:cubicBezTo>
                  <a:pt x="1056" y="51"/>
                  <a:pt x="1056" y="51"/>
                  <a:pt x="1056" y="51"/>
                </a:cubicBezTo>
                <a:moveTo>
                  <a:pt x="1043" y="54"/>
                </a:moveTo>
                <a:cubicBezTo>
                  <a:pt x="1041" y="49"/>
                  <a:pt x="1041" y="49"/>
                  <a:pt x="1041" y="49"/>
                </a:cubicBezTo>
                <a:cubicBezTo>
                  <a:pt x="1043" y="54"/>
                  <a:pt x="1043" y="54"/>
                  <a:pt x="1043" y="54"/>
                </a:cubicBezTo>
                <a:moveTo>
                  <a:pt x="1218" y="46"/>
                </a:moveTo>
                <a:cubicBezTo>
                  <a:pt x="1218" y="46"/>
                  <a:pt x="1218" y="46"/>
                  <a:pt x="1218" y="46"/>
                </a:cubicBezTo>
                <a:cubicBezTo>
                  <a:pt x="1218" y="46"/>
                  <a:pt x="1218" y="46"/>
                  <a:pt x="1218" y="46"/>
                </a:cubicBezTo>
                <a:cubicBezTo>
                  <a:pt x="1218" y="46"/>
                  <a:pt x="1218" y="46"/>
                  <a:pt x="1218" y="46"/>
                </a:cubicBezTo>
                <a:moveTo>
                  <a:pt x="1218" y="46"/>
                </a:moveTo>
                <a:cubicBezTo>
                  <a:pt x="1217" y="46"/>
                  <a:pt x="1216" y="46"/>
                  <a:pt x="1215" y="46"/>
                </a:cubicBezTo>
                <a:cubicBezTo>
                  <a:pt x="1216" y="46"/>
                  <a:pt x="1217" y="46"/>
                  <a:pt x="1218" y="46"/>
                </a:cubicBezTo>
                <a:moveTo>
                  <a:pt x="1230" y="44"/>
                </a:moveTo>
                <a:cubicBezTo>
                  <a:pt x="1231" y="43"/>
                  <a:pt x="1233" y="43"/>
                  <a:pt x="1235" y="43"/>
                </a:cubicBezTo>
                <a:cubicBezTo>
                  <a:pt x="1233" y="43"/>
                  <a:pt x="1231" y="43"/>
                  <a:pt x="1230" y="44"/>
                </a:cubicBezTo>
                <a:moveTo>
                  <a:pt x="1065" y="57"/>
                </a:moveTo>
                <a:cubicBezTo>
                  <a:pt x="1064" y="43"/>
                  <a:pt x="1065" y="53"/>
                  <a:pt x="1055" y="43"/>
                </a:cubicBezTo>
                <a:cubicBezTo>
                  <a:pt x="1055" y="43"/>
                  <a:pt x="1055" y="43"/>
                  <a:pt x="1055" y="43"/>
                </a:cubicBezTo>
                <a:cubicBezTo>
                  <a:pt x="1065" y="53"/>
                  <a:pt x="1064" y="43"/>
                  <a:pt x="1065" y="57"/>
                </a:cubicBezTo>
                <a:cubicBezTo>
                  <a:pt x="1065" y="57"/>
                  <a:pt x="1065" y="57"/>
                  <a:pt x="1065" y="57"/>
                </a:cubicBezTo>
                <a:moveTo>
                  <a:pt x="1235" y="43"/>
                </a:moveTo>
                <a:cubicBezTo>
                  <a:pt x="1236" y="43"/>
                  <a:pt x="1236" y="43"/>
                  <a:pt x="1237" y="43"/>
                </a:cubicBezTo>
                <a:cubicBezTo>
                  <a:pt x="1236" y="43"/>
                  <a:pt x="1236" y="43"/>
                  <a:pt x="1235" y="43"/>
                </a:cubicBezTo>
                <a:moveTo>
                  <a:pt x="1082" y="34"/>
                </a:moveTo>
                <a:cubicBezTo>
                  <a:pt x="1082" y="34"/>
                  <a:pt x="1082" y="34"/>
                  <a:pt x="1082" y="34"/>
                </a:cubicBezTo>
                <a:moveTo>
                  <a:pt x="1084" y="34"/>
                </a:moveTo>
                <a:cubicBezTo>
                  <a:pt x="1106" y="32"/>
                  <a:pt x="1106" y="32"/>
                  <a:pt x="1106" y="32"/>
                </a:cubicBezTo>
                <a:cubicBezTo>
                  <a:pt x="1084" y="34"/>
                  <a:pt x="1084" y="34"/>
                  <a:pt x="1084" y="34"/>
                </a:cubicBezTo>
                <a:moveTo>
                  <a:pt x="1158" y="43"/>
                </a:moveTo>
                <a:cubicBezTo>
                  <a:pt x="1158" y="43"/>
                  <a:pt x="1158" y="43"/>
                  <a:pt x="1158" y="43"/>
                </a:cubicBezTo>
                <a:cubicBezTo>
                  <a:pt x="1174" y="37"/>
                  <a:pt x="1174" y="37"/>
                  <a:pt x="1174" y="37"/>
                </a:cubicBezTo>
                <a:cubicBezTo>
                  <a:pt x="1180" y="32"/>
                  <a:pt x="1180" y="32"/>
                  <a:pt x="1180" y="32"/>
                </a:cubicBezTo>
                <a:cubicBezTo>
                  <a:pt x="1183" y="37"/>
                  <a:pt x="1183" y="37"/>
                  <a:pt x="1183" y="37"/>
                </a:cubicBezTo>
                <a:cubicBezTo>
                  <a:pt x="1180" y="32"/>
                  <a:pt x="1180" y="32"/>
                  <a:pt x="1180" y="32"/>
                </a:cubicBezTo>
                <a:cubicBezTo>
                  <a:pt x="1174" y="37"/>
                  <a:pt x="1174" y="37"/>
                  <a:pt x="1174" y="37"/>
                </a:cubicBezTo>
                <a:cubicBezTo>
                  <a:pt x="1158" y="43"/>
                  <a:pt x="1158" y="43"/>
                  <a:pt x="1158" y="43"/>
                </a:cubicBezTo>
                <a:moveTo>
                  <a:pt x="1150" y="26"/>
                </a:moveTo>
                <a:cubicBezTo>
                  <a:pt x="1139" y="26"/>
                  <a:pt x="1139" y="26"/>
                  <a:pt x="1139" y="26"/>
                </a:cubicBezTo>
                <a:cubicBezTo>
                  <a:pt x="1106" y="32"/>
                  <a:pt x="1106" y="32"/>
                  <a:pt x="1106" y="32"/>
                </a:cubicBezTo>
                <a:cubicBezTo>
                  <a:pt x="1084" y="34"/>
                  <a:pt x="1084" y="34"/>
                  <a:pt x="1084" y="34"/>
                </a:cubicBezTo>
                <a:cubicBezTo>
                  <a:pt x="1082" y="34"/>
                  <a:pt x="1082" y="34"/>
                  <a:pt x="1082" y="34"/>
                </a:cubicBezTo>
                <a:cubicBezTo>
                  <a:pt x="1076" y="37"/>
                  <a:pt x="1076" y="37"/>
                  <a:pt x="1076" y="37"/>
                </a:cubicBezTo>
                <a:cubicBezTo>
                  <a:pt x="1071" y="40"/>
                  <a:pt x="1071" y="40"/>
                  <a:pt x="1071" y="40"/>
                </a:cubicBezTo>
                <a:cubicBezTo>
                  <a:pt x="1052" y="40"/>
                  <a:pt x="1052" y="40"/>
                  <a:pt x="1052" y="40"/>
                </a:cubicBezTo>
                <a:cubicBezTo>
                  <a:pt x="1052" y="46"/>
                  <a:pt x="1052" y="46"/>
                  <a:pt x="1052" y="46"/>
                </a:cubicBezTo>
                <a:cubicBezTo>
                  <a:pt x="1041" y="46"/>
                  <a:pt x="1041" y="46"/>
                  <a:pt x="1041" y="46"/>
                </a:cubicBezTo>
                <a:cubicBezTo>
                  <a:pt x="1022" y="49"/>
                  <a:pt x="1022" y="49"/>
                  <a:pt x="1022" y="49"/>
                </a:cubicBezTo>
                <a:cubicBezTo>
                  <a:pt x="1025" y="52"/>
                  <a:pt x="1025" y="52"/>
                  <a:pt x="1025" y="52"/>
                </a:cubicBezTo>
                <a:cubicBezTo>
                  <a:pt x="1027" y="60"/>
                  <a:pt x="1027" y="60"/>
                  <a:pt x="1027" y="60"/>
                </a:cubicBezTo>
                <a:cubicBezTo>
                  <a:pt x="1031" y="58"/>
                  <a:pt x="1031" y="58"/>
                  <a:pt x="1031" y="58"/>
                </a:cubicBezTo>
                <a:cubicBezTo>
                  <a:pt x="1041" y="63"/>
                  <a:pt x="1041" y="63"/>
                  <a:pt x="1041" y="63"/>
                </a:cubicBezTo>
                <a:cubicBezTo>
                  <a:pt x="1041" y="66"/>
                  <a:pt x="1041" y="66"/>
                  <a:pt x="1041" y="66"/>
                </a:cubicBezTo>
                <a:cubicBezTo>
                  <a:pt x="1044" y="68"/>
                  <a:pt x="1044" y="68"/>
                  <a:pt x="1044" y="68"/>
                </a:cubicBezTo>
                <a:cubicBezTo>
                  <a:pt x="1041" y="66"/>
                  <a:pt x="1041" y="66"/>
                  <a:pt x="1041" y="66"/>
                </a:cubicBezTo>
                <a:cubicBezTo>
                  <a:pt x="1038" y="66"/>
                  <a:pt x="1038" y="66"/>
                  <a:pt x="1038" y="66"/>
                </a:cubicBezTo>
                <a:cubicBezTo>
                  <a:pt x="1041" y="63"/>
                  <a:pt x="1041" y="63"/>
                  <a:pt x="1041" y="63"/>
                </a:cubicBezTo>
                <a:cubicBezTo>
                  <a:pt x="1031" y="58"/>
                  <a:pt x="1031" y="58"/>
                  <a:pt x="1031" y="58"/>
                </a:cubicBezTo>
                <a:cubicBezTo>
                  <a:pt x="1027" y="60"/>
                  <a:pt x="1027" y="60"/>
                  <a:pt x="1027" y="60"/>
                </a:cubicBezTo>
                <a:cubicBezTo>
                  <a:pt x="1028" y="66"/>
                  <a:pt x="1028" y="66"/>
                  <a:pt x="1028" y="66"/>
                </a:cubicBezTo>
                <a:cubicBezTo>
                  <a:pt x="1025" y="72"/>
                  <a:pt x="1025" y="72"/>
                  <a:pt x="1025" y="72"/>
                </a:cubicBezTo>
                <a:cubicBezTo>
                  <a:pt x="1019" y="72"/>
                  <a:pt x="1019" y="72"/>
                  <a:pt x="1019" y="72"/>
                </a:cubicBezTo>
                <a:cubicBezTo>
                  <a:pt x="1017" y="69"/>
                  <a:pt x="1017" y="69"/>
                  <a:pt x="1017" y="69"/>
                </a:cubicBezTo>
                <a:cubicBezTo>
                  <a:pt x="1022" y="63"/>
                  <a:pt x="1022" y="63"/>
                  <a:pt x="1022" y="63"/>
                </a:cubicBezTo>
                <a:cubicBezTo>
                  <a:pt x="1019" y="60"/>
                  <a:pt x="1019" y="60"/>
                  <a:pt x="1019" y="60"/>
                </a:cubicBezTo>
                <a:cubicBezTo>
                  <a:pt x="1019" y="60"/>
                  <a:pt x="1019" y="60"/>
                  <a:pt x="1019" y="60"/>
                </a:cubicBezTo>
                <a:cubicBezTo>
                  <a:pt x="1019" y="60"/>
                  <a:pt x="1019" y="60"/>
                  <a:pt x="1019" y="60"/>
                </a:cubicBezTo>
                <a:cubicBezTo>
                  <a:pt x="1019" y="46"/>
                  <a:pt x="1019" y="46"/>
                  <a:pt x="1019" y="46"/>
                </a:cubicBezTo>
                <a:cubicBezTo>
                  <a:pt x="1011" y="46"/>
                  <a:pt x="1011" y="46"/>
                  <a:pt x="1011" y="46"/>
                </a:cubicBezTo>
                <a:cubicBezTo>
                  <a:pt x="1004" y="46"/>
                  <a:pt x="1000" y="51"/>
                  <a:pt x="998" y="57"/>
                </a:cubicBezTo>
                <a:cubicBezTo>
                  <a:pt x="1000" y="60"/>
                  <a:pt x="1000" y="60"/>
                  <a:pt x="1000" y="60"/>
                </a:cubicBezTo>
                <a:cubicBezTo>
                  <a:pt x="998" y="57"/>
                  <a:pt x="998" y="57"/>
                  <a:pt x="998" y="57"/>
                </a:cubicBezTo>
                <a:cubicBezTo>
                  <a:pt x="998" y="57"/>
                  <a:pt x="998" y="57"/>
                  <a:pt x="998" y="57"/>
                </a:cubicBezTo>
                <a:cubicBezTo>
                  <a:pt x="1000" y="60"/>
                  <a:pt x="1000" y="60"/>
                  <a:pt x="1000" y="60"/>
                </a:cubicBezTo>
                <a:cubicBezTo>
                  <a:pt x="998" y="63"/>
                  <a:pt x="998" y="63"/>
                  <a:pt x="998" y="63"/>
                </a:cubicBezTo>
                <a:cubicBezTo>
                  <a:pt x="989" y="60"/>
                  <a:pt x="989" y="60"/>
                  <a:pt x="989" y="60"/>
                </a:cubicBezTo>
                <a:cubicBezTo>
                  <a:pt x="987" y="60"/>
                  <a:pt x="987" y="60"/>
                  <a:pt x="987" y="60"/>
                </a:cubicBezTo>
                <a:cubicBezTo>
                  <a:pt x="970" y="57"/>
                  <a:pt x="970" y="57"/>
                  <a:pt x="970" y="57"/>
                </a:cubicBezTo>
                <a:cubicBezTo>
                  <a:pt x="970" y="63"/>
                  <a:pt x="970" y="63"/>
                  <a:pt x="970" y="63"/>
                </a:cubicBezTo>
                <a:cubicBezTo>
                  <a:pt x="968" y="63"/>
                  <a:pt x="968" y="63"/>
                  <a:pt x="968" y="63"/>
                </a:cubicBezTo>
                <a:cubicBezTo>
                  <a:pt x="968" y="156"/>
                  <a:pt x="968" y="156"/>
                  <a:pt x="968" y="156"/>
                </a:cubicBezTo>
                <a:cubicBezTo>
                  <a:pt x="976" y="154"/>
                  <a:pt x="976" y="154"/>
                  <a:pt x="976" y="154"/>
                </a:cubicBezTo>
                <a:cubicBezTo>
                  <a:pt x="976" y="166"/>
                  <a:pt x="976" y="166"/>
                  <a:pt x="976" y="166"/>
                </a:cubicBezTo>
                <a:cubicBezTo>
                  <a:pt x="976" y="166"/>
                  <a:pt x="976" y="166"/>
                  <a:pt x="976" y="166"/>
                </a:cubicBezTo>
                <a:cubicBezTo>
                  <a:pt x="968" y="168"/>
                  <a:pt x="968" y="168"/>
                  <a:pt x="968" y="168"/>
                </a:cubicBezTo>
                <a:cubicBezTo>
                  <a:pt x="968" y="195"/>
                  <a:pt x="968" y="195"/>
                  <a:pt x="968" y="195"/>
                </a:cubicBezTo>
                <a:cubicBezTo>
                  <a:pt x="1217" y="195"/>
                  <a:pt x="1217" y="195"/>
                  <a:pt x="1217" y="195"/>
                </a:cubicBezTo>
                <a:cubicBezTo>
                  <a:pt x="1218" y="194"/>
                  <a:pt x="1218" y="194"/>
                  <a:pt x="1218" y="194"/>
                </a:cubicBezTo>
                <a:cubicBezTo>
                  <a:pt x="1212" y="194"/>
                  <a:pt x="1212" y="194"/>
                  <a:pt x="1212" y="194"/>
                </a:cubicBezTo>
                <a:cubicBezTo>
                  <a:pt x="1205" y="189"/>
                  <a:pt x="1205" y="189"/>
                  <a:pt x="1205" y="189"/>
                </a:cubicBezTo>
                <a:cubicBezTo>
                  <a:pt x="1212" y="183"/>
                  <a:pt x="1212" y="183"/>
                  <a:pt x="1212" y="183"/>
                </a:cubicBezTo>
                <a:cubicBezTo>
                  <a:pt x="1201" y="189"/>
                  <a:pt x="1201" y="189"/>
                  <a:pt x="1201" y="189"/>
                </a:cubicBezTo>
                <a:cubicBezTo>
                  <a:pt x="1212" y="183"/>
                  <a:pt x="1212" y="183"/>
                  <a:pt x="1212" y="183"/>
                </a:cubicBezTo>
                <a:cubicBezTo>
                  <a:pt x="1218" y="180"/>
                  <a:pt x="1218" y="180"/>
                  <a:pt x="1218" y="180"/>
                </a:cubicBezTo>
                <a:cubicBezTo>
                  <a:pt x="1223" y="185"/>
                  <a:pt x="1223" y="185"/>
                  <a:pt x="1223" y="185"/>
                </a:cubicBezTo>
                <a:cubicBezTo>
                  <a:pt x="1226" y="185"/>
                  <a:pt x="1226" y="185"/>
                  <a:pt x="1226" y="185"/>
                </a:cubicBezTo>
                <a:cubicBezTo>
                  <a:pt x="1228" y="182"/>
                  <a:pt x="1228" y="182"/>
                  <a:pt x="1228" y="182"/>
                </a:cubicBezTo>
                <a:cubicBezTo>
                  <a:pt x="1234" y="187"/>
                  <a:pt x="1234" y="189"/>
                  <a:pt x="1239" y="194"/>
                </a:cubicBezTo>
                <a:cubicBezTo>
                  <a:pt x="1239" y="195"/>
                  <a:pt x="1239" y="195"/>
                  <a:pt x="1239" y="195"/>
                </a:cubicBezTo>
                <a:cubicBezTo>
                  <a:pt x="1249" y="195"/>
                  <a:pt x="1249" y="195"/>
                  <a:pt x="1249" y="195"/>
                </a:cubicBezTo>
                <a:cubicBezTo>
                  <a:pt x="1248" y="192"/>
                  <a:pt x="1245" y="190"/>
                  <a:pt x="1242" y="185"/>
                </a:cubicBezTo>
                <a:cubicBezTo>
                  <a:pt x="1255" y="182"/>
                  <a:pt x="1248" y="179"/>
                  <a:pt x="1261" y="171"/>
                </a:cubicBezTo>
                <a:cubicBezTo>
                  <a:pt x="1258" y="168"/>
                  <a:pt x="1258" y="168"/>
                  <a:pt x="1258" y="168"/>
                </a:cubicBezTo>
                <a:cubicBezTo>
                  <a:pt x="1250" y="176"/>
                  <a:pt x="1251" y="179"/>
                  <a:pt x="1239" y="185"/>
                </a:cubicBezTo>
                <a:cubicBezTo>
                  <a:pt x="1239" y="185"/>
                  <a:pt x="1239" y="185"/>
                  <a:pt x="1239" y="185"/>
                </a:cubicBezTo>
                <a:cubicBezTo>
                  <a:pt x="1251" y="179"/>
                  <a:pt x="1250" y="176"/>
                  <a:pt x="1258" y="168"/>
                </a:cubicBezTo>
                <a:cubicBezTo>
                  <a:pt x="1261" y="171"/>
                  <a:pt x="1261" y="171"/>
                  <a:pt x="1261" y="171"/>
                </a:cubicBezTo>
                <a:cubicBezTo>
                  <a:pt x="1270" y="172"/>
                  <a:pt x="1270" y="172"/>
                  <a:pt x="1270" y="172"/>
                </a:cubicBezTo>
                <a:cubicBezTo>
                  <a:pt x="1294" y="146"/>
                  <a:pt x="1294" y="146"/>
                  <a:pt x="1294" y="146"/>
                </a:cubicBezTo>
                <a:cubicBezTo>
                  <a:pt x="1294" y="137"/>
                  <a:pt x="1294" y="137"/>
                  <a:pt x="1294" y="137"/>
                </a:cubicBezTo>
                <a:cubicBezTo>
                  <a:pt x="1296" y="131"/>
                  <a:pt x="1296" y="131"/>
                  <a:pt x="1296" y="131"/>
                </a:cubicBezTo>
                <a:cubicBezTo>
                  <a:pt x="1296" y="129"/>
                  <a:pt x="1296" y="129"/>
                  <a:pt x="1296" y="129"/>
                </a:cubicBezTo>
                <a:cubicBezTo>
                  <a:pt x="1291" y="122"/>
                  <a:pt x="1291" y="122"/>
                  <a:pt x="1291" y="122"/>
                </a:cubicBezTo>
                <a:cubicBezTo>
                  <a:pt x="1288" y="126"/>
                  <a:pt x="1288" y="126"/>
                  <a:pt x="1288" y="126"/>
                </a:cubicBezTo>
                <a:cubicBezTo>
                  <a:pt x="1275" y="123"/>
                  <a:pt x="1275" y="123"/>
                  <a:pt x="1275" y="123"/>
                </a:cubicBezTo>
                <a:cubicBezTo>
                  <a:pt x="1286" y="107"/>
                  <a:pt x="1311" y="101"/>
                  <a:pt x="1337" y="100"/>
                </a:cubicBezTo>
                <a:cubicBezTo>
                  <a:pt x="1340" y="103"/>
                  <a:pt x="1340" y="103"/>
                  <a:pt x="1340" y="103"/>
                </a:cubicBezTo>
                <a:cubicBezTo>
                  <a:pt x="1348" y="103"/>
                  <a:pt x="1348" y="103"/>
                  <a:pt x="1348" y="103"/>
                </a:cubicBezTo>
                <a:cubicBezTo>
                  <a:pt x="1351" y="98"/>
                  <a:pt x="1356" y="91"/>
                  <a:pt x="1364" y="91"/>
                </a:cubicBezTo>
                <a:cubicBezTo>
                  <a:pt x="1372" y="91"/>
                  <a:pt x="1372" y="93"/>
                  <a:pt x="1378" y="95"/>
                </a:cubicBezTo>
                <a:cubicBezTo>
                  <a:pt x="1383" y="91"/>
                  <a:pt x="1383" y="91"/>
                  <a:pt x="1383" y="91"/>
                </a:cubicBezTo>
                <a:cubicBezTo>
                  <a:pt x="1383" y="91"/>
                  <a:pt x="1383" y="91"/>
                  <a:pt x="1383" y="91"/>
                </a:cubicBezTo>
                <a:cubicBezTo>
                  <a:pt x="1387" y="87"/>
                  <a:pt x="1386" y="86"/>
                  <a:pt x="1387" y="86"/>
                </a:cubicBezTo>
                <a:cubicBezTo>
                  <a:pt x="1387" y="86"/>
                  <a:pt x="1387" y="86"/>
                  <a:pt x="1387" y="86"/>
                </a:cubicBezTo>
                <a:cubicBezTo>
                  <a:pt x="1387" y="86"/>
                  <a:pt x="1387" y="86"/>
                  <a:pt x="1387" y="86"/>
                </a:cubicBezTo>
                <a:cubicBezTo>
                  <a:pt x="1386" y="86"/>
                  <a:pt x="1387" y="87"/>
                  <a:pt x="1383" y="91"/>
                </a:cubicBezTo>
                <a:cubicBezTo>
                  <a:pt x="1383" y="91"/>
                  <a:pt x="1383" y="91"/>
                  <a:pt x="1383" y="91"/>
                </a:cubicBezTo>
                <a:cubicBezTo>
                  <a:pt x="1387" y="88"/>
                  <a:pt x="1387" y="88"/>
                  <a:pt x="1387" y="88"/>
                </a:cubicBezTo>
                <a:cubicBezTo>
                  <a:pt x="1389" y="91"/>
                  <a:pt x="1389" y="91"/>
                  <a:pt x="1389" y="91"/>
                </a:cubicBezTo>
                <a:cubicBezTo>
                  <a:pt x="1389" y="94"/>
                  <a:pt x="1389" y="94"/>
                  <a:pt x="1389" y="94"/>
                </a:cubicBezTo>
                <a:cubicBezTo>
                  <a:pt x="1394" y="97"/>
                  <a:pt x="1394" y="97"/>
                  <a:pt x="1394" y="97"/>
                </a:cubicBezTo>
                <a:cubicBezTo>
                  <a:pt x="1432" y="91"/>
                  <a:pt x="1432" y="91"/>
                  <a:pt x="1432" y="91"/>
                </a:cubicBezTo>
                <a:cubicBezTo>
                  <a:pt x="1438" y="89"/>
                  <a:pt x="1438" y="89"/>
                  <a:pt x="1438" y="89"/>
                </a:cubicBezTo>
                <a:cubicBezTo>
                  <a:pt x="1440" y="89"/>
                  <a:pt x="1440" y="89"/>
                  <a:pt x="1440" y="89"/>
                </a:cubicBezTo>
                <a:cubicBezTo>
                  <a:pt x="1446" y="89"/>
                  <a:pt x="1446" y="89"/>
                  <a:pt x="1446" y="89"/>
                </a:cubicBezTo>
                <a:cubicBezTo>
                  <a:pt x="1449" y="89"/>
                  <a:pt x="1449" y="89"/>
                  <a:pt x="1449" y="89"/>
                </a:cubicBezTo>
                <a:cubicBezTo>
                  <a:pt x="1451" y="89"/>
                  <a:pt x="1451" y="89"/>
                  <a:pt x="1451" y="89"/>
                </a:cubicBezTo>
                <a:cubicBezTo>
                  <a:pt x="1451" y="86"/>
                  <a:pt x="1451" y="86"/>
                  <a:pt x="1451" y="86"/>
                </a:cubicBezTo>
                <a:cubicBezTo>
                  <a:pt x="1449" y="86"/>
                  <a:pt x="1449" y="86"/>
                  <a:pt x="1449" y="86"/>
                </a:cubicBezTo>
                <a:cubicBezTo>
                  <a:pt x="1446" y="83"/>
                  <a:pt x="1446" y="83"/>
                  <a:pt x="1446" y="83"/>
                </a:cubicBezTo>
                <a:cubicBezTo>
                  <a:pt x="1451" y="80"/>
                  <a:pt x="1451" y="80"/>
                  <a:pt x="1451" y="80"/>
                </a:cubicBezTo>
                <a:cubicBezTo>
                  <a:pt x="1451" y="77"/>
                  <a:pt x="1451" y="77"/>
                  <a:pt x="1451" y="77"/>
                </a:cubicBezTo>
                <a:cubicBezTo>
                  <a:pt x="1437" y="78"/>
                  <a:pt x="1437" y="78"/>
                  <a:pt x="1437" y="78"/>
                </a:cubicBezTo>
                <a:cubicBezTo>
                  <a:pt x="1451" y="77"/>
                  <a:pt x="1451" y="77"/>
                  <a:pt x="1451" y="77"/>
                </a:cubicBezTo>
                <a:cubicBezTo>
                  <a:pt x="1451" y="60"/>
                  <a:pt x="1451" y="60"/>
                  <a:pt x="1451" y="60"/>
                </a:cubicBezTo>
                <a:cubicBezTo>
                  <a:pt x="1446" y="60"/>
                  <a:pt x="1446" y="60"/>
                  <a:pt x="1446" y="60"/>
                </a:cubicBezTo>
                <a:cubicBezTo>
                  <a:pt x="1440" y="57"/>
                  <a:pt x="1440" y="57"/>
                  <a:pt x="1440" y="57"/>
                </a:cubicBezTo>
                <a:cubicBezTo>
                  <a:pt x="1416" y="60"/>
                  <a:pt x="1416" y="60"/>
                  <a:pt x="1416" y="60"/>
                </a:cubicBezTo>
                <a:cubicBezTo>
                  <a:pt x="1416" y="60"/>
                  <a:pt x="1416" y="60"/>
                  <a:pt x="1416" y="60"/>
                </a:cubicBezTo>
                <a:cubicBezTo>
                  <a:pt x="1410" y="59"/>
                  <a:pt x="1410" y="57"/>
                  <a:pt x="1402" y="57"/>
                </a:cubicBezTo>
                <a:cubicBezTo>
                  <a:pt x="1389" y="57"/>
                  <a:pt x="1389" y="57"/>
                  <a:pt x="1389" y="57"/>
                </a:cubicBezTo>
                <a:cubicBezTo>
                  <a:pt x="1382" y="57"/>
                  <a:pt x="1382" y="58"/>
                  <a:pt x="1378" y="61"/>
                </a:cubicBezTo>
                <a:cubicBezTo>
                  <a:pt x="1370" y="54"/>
                  <a:pt x="1370" y="54"/>
                  <a:pt x="1370" y="54"/>
                </a:cubicBezTo>
                <a:cubicBezTo>
                  <a:pt x="1332" y="52"/>
                  <a:pt x="1332" y="52"/>
                  <a:pt x="1332" y="52"/>
                </a:cubicBezTo>
                <a:cubicBezTo>
                  <a:pt x="1330" y="49"/>
                  <a:pt x="1328" y="45"/>
                  <a:pt x="1326" y="45"/>
                </a:cubicBezTo>
                <a:cubicBezTo>
                  <a:pt x="1325" y="45"/>
                  <a:pt x="1323" y="46"/>
                  <a:pt x="1321" y="49"/>
                </a:cubicBezTo>
                <a:cubicBezTo>
                  <a:pt x="1321" y="49"/>
                  <a:pt x="1321" y="49"/>
                  <a:pt x="1321" y="49"/>
                </a:cubicBezTo>
                <a:cubicBezTo>
                  <a:pt x="1313" y="49"/>
                  <a:pt x="1313" y="49"/>
                  <a:pt x="1313" y="49"/>
                </a:cubicBezTo>
                <a:cubicBezTo>
                  <a:pt x="1307" y="40"/>
                  <a:pt x="1309" y="40"/>
                  <a:pt x="1296" y="40"/>
                </a:cubicBezTo>
                <a:cubicBezTo>
                  <a:pt x="1296" y="46"/>
                  <a:pt x="1296" y="46"/>
                  <a:pt x="1296" y="46"/>
                </a:cubicBezTo>
                <a:cubicBezTo>
                  <a:pt x="1288" y="52"/>
                  <a:pt x="1288" y="52"/>
                  <a:pt x="1288" y="52"/>
                </a:cubicBezTo>
                <a:cubicBezTo>
                  <a:pt x="1280" y="52"/>
                  <a:pt x="1280" y="52"/>
                  <a:pt x="1280" y="52"/>
                </a:cubicBezTo>
                <a:cubicBezTo>
                  <a:pt x="1252" y="52"/>
                  <a:pt x="1252" y="52"/>
                  <a:pt x="1252" y="52"/>
                </a:cubicBezTo>
                <a:cubicBezTo>
                  <a:pt x="1245" y="41"/>
                  <a:pt x="1245" y="41"/>
                  <a:pt x="1245" y="41"/>
                </a:cubicBezTo>
                <a:cubicBezTo>
                  <a:pt x="1182" y="40"/>
                  <a:pt x="1182" y="40"/>
                  <a:pt x="1182" y="40"/>
                </a:cubicBezTo>
                <a:cubicBezTo>
                  <a:pt x="1185" y="32"/>
                  <a:pt x="1185" y="32"/>
                  <a:pt x="1185" y="32"/>
                </a:cubicBezTo>
                <a:cubicBezTo>
                  <a:pt x="1180" y="29"/>
                  <a:pt x="1180" y="29"/>
                  <a:pt x="1180" y="29"/>
                </a:cubicBezTo>
                <a:cubicBezTo>
                  <a:pt x="1177" y="29"/>
                  <a:pt x="1177" y="29"/>
                  <a:pt x="1177" y="29"/>
                </a:cubicBezTo>
                <a:cubicBezTo>
                  <a:pt x="1158" y="29"/>
                  <a:pt x="1158" y="29"/>
                  <a:pt x="1158" y="29"/>
                </a:cubicBezTo>
                <a:cubicBezTo>
                  <a:pt x="1150" y="26"/>
                  <a:pt x="1150" y="26"/>
                  <a:pt x="1150" y="26"/>
                </a:cubicBezTo>
                <a:moveTo>
                  <a:pt x="1158" y="26"/>
                </a:moveTo>
                <a:cubicBezTo>
                  <a:pt x="1152" y="26"/>
                  <a:pt x="1152" y="26"/>
                  <a:pt x="1152" y="26"/>
                </a:cubicBezTo>
                <a:cubicBezTo>
                  <a:pt x="1150" y="26"/>
                  <a:pt x="1150" y="26"/>
                  <a:pt x="1150" y="26"/>
                </a:cubicBezTo>
                <a:cubicBezTo>
                  <a:pt x="1158" y="29"/>
                  <a:pt x="1158" y="29"/>
                  <a:pt x="1158" y="29"/>
                </a:cubicBezTo>
                <a:cubicBezTo>
                  <a:pt x="1158" y="26"/>
                  <a:pt x="1158" y="26"/>
                  <a:pt x="1158" y="26"/>
                </a:cubicBezTo>
                <a:moveTo>
                  <a:pt x="1003" y="25"/>
                </a:moveTo>
                <a:cubicBezTo>
                  <a:pt x="968" y="32"/>
                  <a:pt x="968" y="32"/>
                  <a:pt x="968" y="32"/>
                </a:cubicBezTo>
                <a:cubicBezTo>
                  <a:pt x="968" y="37"/>
                  <a:pt x="968" y="37"/>
                  <a:pt x="968" y="37"/>
                </a:cubicBezTo>
                <a:cubicBezTo>
                  <a:pt x="1003" y="32"/>
                  <a:pt x="1003" y="32"/>
                  <a:pt x="1003" y="32"/>
                </a:cubicBezTo>
                <a:cubicBezTo>
                  <a:pt x="1003" y="25"/>
                  <a:pt x="1003" y="25"/>
                  <a:pt x="1003" y="25"/>
                </a:cubicBezTo>
                <a:moveTo>
                  <a:pt x="258" y="23"/>
                </a:moveTo>
                <a:cubicBezTo>
                  <a:pt x="253" y="26"/>
                  <a:pt x="253" y="26"/>
                  <a:pt x="253" y="26"/>
                </a:cubicBezTo>
                <a:cubicBezTo>
                  <a:pt x="256" y="28"/>
                  <a:pt x="256" y="28"/>
                  <a:pt x="256" y="28"/>
                </a:cubicBezTo>
                <a:cubicBezTo>
                  <a:pt x="253" y="26"/>
                  <a:pt x="253" y="26"/>
                  <a:pt x="253" y="26"/>
                </a:cubicBezTo>
                <a:cubicBezTo>
                  <a:pt x="239" y="26"/>
                  <a:pt x="239" y="26"/>
                  <a:pt x="239" y="26"/>
                </a:cubicBezTo>
                <a:cubicBezTo>
                  <a:pt x="231" y="32"/>
                  <a:pt x="231" y="32"/>
                  <a:pt x="231" y="32"/>
                </a:cubicBezTo>
                <a:cubicBezTo>
                  <a:pt x="245" y="32"/>
                  <a:pt x="245" y="32"/>
                  <a:pt x="245" y="32"/>
                </a:cubicBezTo>
                <a:cubicBezTo>
                  <a:pt x="250" y="37"/>
                  <a:pt x="250" y="37"/>
                  <a:pt x="250" y="37"/>
                </a:cubicBezTo>
                <a:cubicBezTo>
                  <a:pt x="223" y="37"/>
                  <a:pt x="223" y="37"/>
                  <a:pt x="223" y="37"/>
                </a:cubicBezTo>
                <a:cubicBezTo>
                  <a:pt x="223" y="43"/>
                  <a:pt x="223" y="43"/>
                  <a:pt x="223" y="43"/>
                </a:cubicBezTo>
                <a:cubicBezTo>
                  <a:pt x="229" y="40"/>
                  <a:pt x="229" y="40"/>
                  <a:pt x="229" y="40"/>
                </a:cubicBezTo>
                <a:cubicBezTo>
                  <a:pt x="248" y="40"/>
                  <a:pt x="248" y="40"/>
                  <a:pt x="248" y="40"/>
                </a:cubicBezTo>
                <a:cubicBezTo>
                  <a:pt x="253" y="40"/>
                  <a:pt x="253" y="40"/>
                  <a:pt x="253" y="40"/>
                </a:cubicBezTo>
                <a:cubicBezTo>
                  <a:pt x="258" y="43"/>
                  <a:pt x="258" y="43"/>
                  <a:pt x="258" y="43"/>
                </a:cubicBezTo>
                <a:cubicBezTo>
                  <a:pt x="264" y="43"/>
                  <a:pt x="264" y="43"/>
                  <a:pt x="264" y="43"/>
                </a:cubicBezTo>
                <a:cubicBezTo>
                  <a:pt x="258" y="37"/>
                  <a:pt x="258" y="37"/>
                  <a:pt x="258" y="37"/>
                </a:cubicBezTo>
                <a:cubicBezTo>
                  <a:pt x="267" y="37"/>
                  <a:pt x="267" y="37"/>
                  <a:pt x="267" y="37"/>
                </a:cubicBezTo>
                <a:cubicBezTo>
                  <a:pt x="277" y="37"/>
                  <a:pt x="277" y="37"/>
                  <a:pt x="277" y="37"/>
                </a:cubicBezTo>
                <a:cubicBezTo>
                  <a:pt x="283" y="37"/>
                  <a:pt x="283" y="37"/>
                  <a:pt x="283" y="37"/>
                </a:cubicBezTo>
                <a:cubicBezTo>
                  <a:pt x="296" y="34"/>
                  <a:pt x="296" y="34"/>
                  <a:pt x="296" y="34"/>
                </a:cubicBezTo>
                <a:cubicBezTo>
                  <a:pt x="294" y="32"/>
                  <a:pt x="294" y="32"/>
                  <a:pt x="294" y="32"/>
                </a:cubicBezTo>
                <a:cubicBezTo>
                  <a:pt x="285" y="28"/>
                  <a:pt x="285" y="28"/>
                  <a:pt x="285" y="28"/>
                </a:cubicBezTo>
                <a:cubicBezTo>
                  <a:pt x="283" y="32"/>
                  <a:pt x="283" y="32"/>
                  <a:pt x="283" y="32"/>
                </a:cubicBezTo>
                <a:cubicBezTo>
                  <a:pt x="275" y="32"/>
                  <a:pt x="275" y="32"/>
                  <a:pt x="275" y="32"/>
                </a:cubicBezTo>
                <a:cubicBezTo>
                  <a:pt x="261" y="29"/>
                  <a:pt x="261" y="29"/>
                  <a:pt x="261" y="29"/>
                </a:cubicBezTo>
                <a:cubicBezTo>
                  <a:pt x="256" y="34"/>
                  <a:pt x="256" y="34"/>
                  <a:pt x="256" y="34"/>
                </a:cubicBezTo>
                <a:cubicBezTo>
                  <a:pt x="261" y="29"/>
                  <a:pt x="261" y="29"/>
                  <a:pt x="261" y="29"/>
                </a:cubicBezTo>
                <a:cubicBezTo>
                  <a:pt x="258" y="23"/>
                  <a:pt x="258" y="23"/>
                  <a:pt x="258" y="23"/>
                </a:cubicBezTo>
                <a:moveTo>
                  <a:pt x="283" y="20"/>
                </a:moveTo>
                <a:cubicBezTo>
                  <a:pt x="276" y="20"/>
                  <a:pt x="270" y="19"/>
                  <a:pt x="269" y="26"/>
                </a:cubicBezTo>
                <a:cubicBezTo>
                  <a:pt x="270" y="26"/>
                  <a:pt x="271" y="26"/>
                  <a:pt x="272" y="26"/>
                </a:cubicBezTo>
                <a:cubicBezTo>
                  <a:pt x="273" y="26"/>
                  <a:pt x="275" y="26"/>
                  <a:pt x="276" y="26"/>
                </a:cubicBezTo>
                <a:cubicBezTo>
                  <a:pt x="277" y="26"/>
                  <a:pt x="278" y="26"/>
                  <a:pt x="278" y="26"/>
                </a:cubicBezTo>
                <a:cubicBezTo>
                  <a:pt x="280" y="26"/>
                  <a:pt x="279" y="25"/>
                  <a:pt x="283" y="20"/>
                </a:cubicBezTo>
                <a:moveTo>
                  <a:pt x="340" y="20"/>
                </a:moveTo>
                <a:cubicBezTo>
                  <a:pt x="332" y="23"/>
                  <a:pt x="332" y="23"/>
                  <a:pt x="332" y="23"/>
                </a:cubicBezTo>
                <a:cubicBezTo>
                  <a:pt x="343" y="29"/>
                  <a:pt x="343" y="29"/>
                  <a:pt x="343" y="29"/>
                </a:cubicBezTo>
                <a:cubicBezTo>
                  <a:pt x="337" y="37"/>
                  <a:pt x="337" y="37"/>
                  <a:pt x="337" y="37"/>
                </a:cubicBezTo>
                <a:cubicBezTo>
                  <a:pt x="343" y="37"/>
                  <a:pt x="343" y="37"/>
                  <a:pt x="343" y="37"/>
                </a:cubicBezTo>
                <a:cubicBezTo>
                  <a:pt x="348" y="37"/>
                  <a:pt x="348" y="37"/>
                  <a:pt x="348" y="37"/>
                </a:cubicBezTo>
                <a:cubicBezTo>
                  <a:pt x="347" y="35"/>
                  <a:pt x="346" y="34"/>
                  <a:pt x="346" y="34"/>
                </a:cubicBezTo>
                <a:cubicBezTo>
                  <a:pt x="345" y="34"/>
                  <a:pt x="345" y="34"/>
                  <a:pt x="345" y="34"/>
                </a:cubicBezTo>
                <a:cubicBezTo>
                  <a:pt x="345" y="34"/>
                  <a:pt x="345" y="34"/>
                  <a:pt x="345" y="34"/>
                </a:cubicBezTo>
                <a:cubicBezTo>
                  <a:pt x="345" y="34"/>
                  <a:pt x="345" y="34"/>
                  <a:pt x="345" y="32"/>
                </a:cubicBezTo>
                <a:cubicBezTo>
                  <a:pt x="345" y="31"/>
                  <a:pt x="348" y="26"/>
                  <a:pt x="348" y="26"/>
                </a:cubicBezTo>
                <a:cubicBezTo>
                  <a:pt x="340" y="26"/>
                  <a:pt x="340" y="26"/>
                  <a:pt x="340" y="26"/>
                </a:cubicBezTo>
                <a:cubicBezTo>
                  <a:pt x="340" y="20"/>
                  <a:pt x="340" y="20"/>
                  <a:pt x="340" y="20"/>
                </a:cubicBezTo>
                <a:moveTo>
                  <a:pt x="435" y="20"/>
                </a:moveTo>
                <a:cubicBezTo>
                  <a:pt x="435" y="20"/>
                  <a:pt x="435" y="20"/>
                  <a:pt x="435" y="20"/>
                </a:cubicBezTo>
                <a:cubicBezTo>
                  <a:pt x="435" y="23"/>
                  <a:pt x="435" y="23"/>
                  <a:pt x="435" y="23"/>
                </a:cubicBezTo>
                <a:cubicBezTo>
                  <a:pt x="435" y="20"/>
                  <a:pt x="435" y="20"/>
                  <a:pt x="435" y="20"/>
                </a:cubicBezTo>
                <a:moveTo>
                  <a:pt x="307" y="17"/>
                </a:moveTo>
                <a:cubicBezTo>
                  <a:pt x="313" y="23"/>
                  <a:pt x="313" y="23"/>
                  <a:pt x="313" y="23"/>
                </a:cubicBezTo>
                <a:cubicBezTo>
                  <a:pt x="324" y="23"/>
                  <a:pt x="324" y="23"/>
                  <a:pt x="324" y="23"/>
                </a:cubicBezTo>
                <a:cubicBezTo>
                  <a:pt x="324" y="21"/>
                  <a:pt x="324" y="21"/>
                  <a:pt x="324" y="21"/>
                </a:cubicBezTo>
                <a:cubicBezTo>
                  <a:pt x="307" y="17"/>
                  <a:pt x="307" y="17"/>
                  <a:pt x="307" y="17"/>
                </a:cubicBezTo>
                <a:moveTo>
                  <a:pt x="1137" y="17"/>
                </a:moveTo>
                <a:cubicBezTo>
                  <a:pt x="1134" y="17"/>
                  <a:pt x="1134" y="18"/>
                  <a:pt x="1131" y="23"/>
                </a:cubicBezTo>
                <a:cubicBezTo>
                  <a:pt x="1139" y="23"/>
                  <a:pt x="1139" y="23"/>
                  <a:pt x="1139" y="23"/>
                </a:cubicBezTo>
                <a:cubicBezTo>
                  <a:pt x="1147" y="23"/>
                  <a:pt x="1147" y="23"/>
                  <a:pt x="1147" y="23"/>
                </a:cubicBezTo>
                <a:cubicBezTo>
                  <a:pt x="1139" y="23"/>
                  <a:pt x="1139" y="23"/>
                  <a:pt x="1139" y="23"/>
                </a:cubicBezTo>
                <a:cubicBezTo>
                  <a:pt x="1139" y="26"/>
                  <a:pt x="1139" y="26"/>
                  <a:pt x="1139" y="26"/>
                </a:cubicBezTo>
                <a:cubicBezTo>
                  <a:pt x="1150" y="26"/>
                  <a:pt x="1150" y="26"/>
                  <a:pt x="1150" y="26"/>
                </a:cubicBezTo>
                <a:cubicBezTo>
                  <a:pt x="1147" y="17"/>
                  <a:pt x="1147" y="17"/>
                  <a:pt x="1147" y="17"/>
                </a:cubicBezTo>
                <a:cubicBezTo>
                  <a:pt x="1142" y="17"/>
                  <a:pt x="1139" y="17"/>
                  <a:pt x="1137" y="17"/>
                </a:cubicBezTo>
                <a:moveTo>
                  <a:pt x="1106" y="15"/>
                </a:moveTo>
                <a:cubicBezTo>
                  <a:pt x="1106" y="20"/>
                  <a:pt x="1106" y="20"/>
                  <a:pt x="1106" y="20"/>
                </a:cubicBezTo>
                <a:cubicBezTo>
                  <a:pt x="1117" y="20"/>
                  <a:pt x="1117" y="20"/>
                  <a:pt x="1117" y="20"/>
                </a:cubicBezTo>
                <a:cubicBezTo>
                  <a:pt x="1117" y="17"/>
                  <a:pt x="1117" y="17"/>
                  <a:pt x="1117" y="17"/>
                </a:cubicBezTo>
                <a:cubicBezTo>
                  <a:pt x="1112" y="17"/>
                  <a:pt x="1112" y="17"/>
                  <a:pt x="1112" y="17"/>
                </a:cubicBezTo>
                <a:cubicBezTo>
                  <a:pt x="1106" y="15"/>
                  <a:pt x="1106" y="15"/>
                  <a:pt x="1106" y="15"/>
                </a:cubicBezTo>
                <a:moveTo>
                  <a:pt x="1128" y="15"/>
                </a:moveTo>
                <a:cubicBezTo>
                  <a:pt x="1120" y="15"/>
                  <a:pt x="1120" y="15"/>
                  <a:pt x="1120" y="15"/>
                </a:cubicBezTo>
                <a:cubicBezTo>
                  <a:pt x="1117" y="17"/>
                  <a:pt x="1117" y="17"/>
                  <a:pt x="1117" y="17"/>
                </a:cubicBezTo>
                <a:cubicBezTo>
                  <a:pt x="1117" y="20"/>
                  <a:pt x="1117" y="20"/>
                  <a:pt x="1117" y="20"/>
                </a:cubicBezTo>
                <a:cubicBezTo>
                  <a:pt x="1128" y="20"/>
                  <a:pt x="1128" y="20"/>
                  <a:pt x="1128" y="20"/>
                </a:cubicBezTo>
                <a:cubicBezTo>
                  <a:pt x="1128" y="15"/>
                  <a:pt x="1128" y="15"/>
                  <a:pt x="1128" y="15"/>
                </a:cubicBezTo>
                <a:moveTo>
                  <a:pt x="1103" y="12"/>
                </a:moveTo>
                <a:cubicBezTo>
                  <a:pt x="1103" y="15"/>
                  <a:pt x="1103" y="15"/>
                  <a:pt x="1103" y="15"/>
                </a:cubicBezTo>
                <a:cubicBezTo>
                  <a:pt x="1103" y="12"/>
                  <a:pt x="1103" y="12"/>
                  <a:pt x="1103" y="12"/>
                </a:cubicBezTo>
                <a:moveTo>
                  <a:pt x="1117" y="12"/>
                </a:moveTo>
                <a:cubicBezTo>
                  <a:pt x="1103" y="12"/>
                  <a:pt x="1103" y="12"/>
                  <a:pt x="1103" y="12"/>
                </a:cubicBezTo>
                <a:cubicBezTo>
                  <a:pt x="1103" y="15"/>
                  <a:pt x="1103" y="15"/>
                  <a:pt x="1103" y="15"/>
                </a:cubicBezTo>
                <a:cubicBezTo>
                  <a:pt x="1106" y="15"/>
                  <a:pt x="1106" y="15"/>
                  <a:pt x="1106" y="15"/>
                </a:cubicBezTo>
                <a:cubicBezTo>
                  <a:pt x="1112" y="17"/>
                  <a:pt x="1112" y="17"/>
                  <a:pt x="1112" y="17"/>
                </a:cubicBezTo>
                <a:cubicBezTo>
                  <a:pt x="1117" y="17"/>
                  <a:pt x="1117" y="17"/>
                  <a:pt x="1117" y="17"/>
                </a:cubicBezTo>
                <a:cubicBezTo>
                  <a:pt x="1120" y="15"/>
                  <a:pt x="1120" y="15"/>
                  <a:pt x="1120" y="15"/>
                </a:cubicBezTo>
                <a:cubicBezTo>
                  <a:pt x="1117" y="12"/>
                  <a:pt x="1117" y="12"/>
                  <a:pt x="1117" y="12"/>
                </a:cubicBezTo>
                <a:moveTo>
                  <a:pt x="1117" y="12"/>
                </a:moveTo>
                <a:cubicBezTo>
                  <a:pt x="1103" y="12"/>
                  <a:pt x="1103" y="12"/>
                  <a:pt x="1103" y="12"/>
                </a:cubicBezTo>
                <a:cubicBezTo>
                  <a:pt x="1117" y="12"/>
                  <a:pt x="1117" y="12"/>
                  <a:pt x="1117" y="12"/>
                </a:cubicBezTo>
                <a:moveTo>
                  <a:pt x="1117" y="12"/>
                </a:moveTo>
                <a:cubicBezTo>
                  <a:pt x="1117" y="12"/>
                  <a:pt x="1117" y="12"/>
                  <a:pt x="1117" y="12"/>
                </a:cubicBezTo>
                <a:cubicBezTo>
                  <a:pt x="1120" y="15"/>
                  <a:pt x="1120" y="15"/>
                  <a:pt x="1120" y="15"/>
                </a:cubicBezTo>
                <a:cubicBezTo>
                  <a:pt x="1117" y="12"/>
                  <a:pt x="1117" y="12"/>
                  <a:pt x="1117" y="12"/>
                </a:cubicBezTo>
                <a:moveTo>
                  <a:pt x="356" y="9"/>
                </a:moveTo>
                <a:cubicBezTo>
                  <a:pt x="345" y="9"/>
                  <a:pt x="345" y="9"/>
                  <a:pt x="345" y="9"/>
                </a:cubicBezTo>
                <a:cubicBezTo>
                  <a:pt x="340" y="12"/>
                  <a:pt x="340" y="12"/>
                  <a:pt x="340" y="12"/>
                </a:cubicBezTo>
                <a:cubicBezTo>
                  <a:pt x="340" y="17"/>
                  <a:pt x="340" y="17"/>
                  <a:pt x="340" y="17"/>
                </a:cubicBezTo>
                <a:cubicBezTo>
                  <a:pt x="349" y="18"/>
                  <a:pt x="353" y="23"/>
                  <a:pt x="357" y="23"/>
                </a:cubicBezTo>
                <a:cubicBezTo>
                  <a:pt x="359" y="23"/>
                  <a:pt x="360" y="22"/>
                  <a:pt x="362" y="20"/>
                </a:cubicBezTo>
                <a:cubicBezTo>
                  <a:pt x="362" y="20"/>
                  <a:pt x="362" y="20"/>
                  <a:pt x="362" y="20"/>
                </a:cubicBezTo>
                <a:cubicBezTo>
                  <a:pt x="364" y="20"/>
                  <a:pt x="364" y="20"/>
                  <a:pt x="364" y="20"/>
                </a:cubicBezTo>
                <a:cubicBezTo>
                  <a:pt x="373" y="17"/>
                  <a:pt x="373" y="17"/>
                  <a:pt x="373" y="17"/>
                </a:cubicBezTo>
                <a:cubicBezTo>
                  <a:pt x="373" y="15"/>
                  <a:pt x="373" y="15"/>
                  <a:pt x="373" y="15"/>
                </a:cubicBezTo>
                <a:cubicBezTo>
                  <a:pt x="356" y="12"/>
                  <a:pt x="356" y="12"/>
                  <a:pt x="356" y="12"/>
                </a:cubicBezTo>
                <a:cubicBezTo>
                  <a:pt x="345" y="12"/>
                  <a:pt x="345" y="12"/>
                  <a:pt x="345" y="12"/>
                </a:cubicBezTo>
                <a:cubicBezTo>
                  <a:pt x="356" y="12"/>
                  <a:pt x="356" y="12"/>
                  <a:pt x="356" y="12"/>
                </a:cubicBezTo>
                <a:cubicBezTo>
                  <a:pt x="356" y="9"/>
                  <a:pt x="356" y="9"/>
                  <a:pt x="356" y="9"/>
                </a:cubicBezTo>
                <a:moveTo>
                  <a:pt x="976" y="9"/>
                </a:moveTo>
                <a:cubicBezTo>
                  <a:pt x="970" y="9"/>
                  <a:pt x="970" y="9"/>
                  <a:pt x="970" y="9"/>
                </a:cubicBezTo>
                <a:cubicBezTo>
                  <a:pt x="970" y="15"/>
                  <a:pt x="970" y="15"/>
                  <a:pt x="970" y="15"/>
                </a:cubicBezTo>
                <a:cubicBezTo>
                  <a:pt x="976" y="15"/>
                  <a:pt x="976" y="15"/>
                  <a:pt x="976" y="15"/>
                </a:cubicBezTo>
                <a:cubicBezTo>
                  <a:pt x="976" y="9"/>
                  <a:pt x="976" y="9"/>
                  <a:pt x="976" y="9"/>
                </a:cubicBezTo>
                <a:moveTo>
                  <a:pt x="473" y="28"/>
                </a:moveTo>
                <a:cubicBezTo>
                  <a:pt x="473" y="28"/>
                  <a:pt x="473" y="28"/>
                  <a:pt x="473" y="28"/>
                </a:cubicBezTo>
                <a:cubicBezTo>
                  <a:pt x="473" y="28"/>
                  <a:pt x="473" y="28"/>
                  <a:pt x="473" y="28"/>
                </a:cubicBezTo>
                <a:cubicBezTo>
                  <a:pt x="473" y="28"/>
                  <a:pt x="473" y="28"/>
                  <a:pt x="473" y="28"/>
                </a:cubicBezTo>
                <a:moveTo>
                  <a:pt x="383" y="20"/>
                </a:moveTo>
                <a:cubicBezTo>
                  <a:pt x="383" y="20"/>
                  <a:pt x="383" y="20"/>
                  <a:pt x="383" y="20"/>
                </a:cubicBezTo>
                <a:cubicBezTo>
                  <a:pt x="392" y="19"/>
                  <a:pt x="392" y="19"/>
                  <a:pt x="392" y="19"/>
                </a:cubicBezTo>
                <a:cubicBezTo>
                  <a:pt x="383" y="20"/>
                  <a:pt x="383" y="20"/>
                  <a:pt x="383" y="20"/>
                </a:cubicBezTo>
                <a:moveTo>
                  <a:pt x="462" y="17"/>
                </a:moveTo>
                <a:cubicBezTo>
                  <a:pt x="462" y="17"/>
                  <a:pt x="462" y="17"/>
                  <a:pt x="462" y="17"/>
                </a:cubicBezTo>
                <a:moveTo>
                  <a:pt x="383" y="15"/>
                </a:moveTo>
                <a:cubicBezTo>
                  <a:pt x="383" y="15"/>
                  <a:pt x="383" y="15"/>
                  <a:pt x="383" y="15"/>
                </a:cubicBezTo>
                <a:cubicBezTo>
                  <a:pt x="397" y="14"/>
                  <a:pt x="397" y="14"/>
                  <a:pt x="397" y="14"/>
                </a:cubicBezTo>
                <a:cubicBezTo>
                  <a:pt x="383" y="15"/>
                  <a:pt x="383" y="15"/>
                  <a:pt x="383" y="15"/>
                </a:cubicBezTo>
                <a:moveTo>
                  <a:pt x="468" y="3"/>
                </a:moveTo>
                <a:cubicBezTo>
                  <a:pt x="468" y="3"/>
                  <a:pt x="468" y="3"/>
                  <a:pt x="468" y="3"/>
                </a:cubicBezTo>
                <a:moveTo>
                  <a:pt x="476" y="3"/>
                </a:moveTo>
                <a:cubicBezTo>
                  <a:pt x="468" y="3"/>
                  <a:pt x="468" y="3"/>
                  <a:pt x="468" y="3"/>
                </a:cubicBezTo>
                <a:cubicBezTo>
                  <a:pt x="373" y="6"/>
                  <a:pt x="373" y="6"/>
                  <a:pt x="373" y="6"/>
                </a:cubicBezTo>
                <a:cubicBezTo>
                  <a:pt x="367" y="6"/>
                  <a:pt x="367" y="6"/>
                  <a:pt x="367" y="6"/>
                </a:cubicBezTo>
                <a:cubicBezTo>
                  <a:pt x="383" y="12"/>
                  <a:pt x="383" y="12"/>
                  <a:pt x="383" y="12"/>
                </a:cubicBezTo>
                <a:cubicBezTo>
                  <a:pt x="392" y="9"/>
                  <a:pt x="392" y="9"/>
                  <a:pt x="392" y="9"/>
                </a:cubicBezTo>
                <a:cubicBezTo>
                  <a:pt x="416" y="10"/>
                  <a:pt x="416" y="10"/>
                  <a:pt x="416" y="10"/>
                </a:cubicBezTo>
                <a:cubicBezTo>
                  <a:pt x="392" y="9"/>
                  <a:pt x="392" y="9"/>
                  <a:pt x="392" y="9"/>
                </a:cubicBezTo>
                <a:cubicBezTo>
                  <a:pt x="383" y="12"/>
                  <a:pt x="383" y="12"/>
                  <a:pt x="383" y="12"/>
                </a:cubicBezTo>
                <a:cubicBezTo>
                  <a:pt x="367" y="6"/>
                  <a:pt x="367" y="6"/>
                  <a:pt x="367" y="6"/>
                </a:cubicBezTo>
                <a:cubicBezTo>
                  <a:pt x="364" y="8"/>
                  <a:pt x="364" y="8"/>
                  <a:pt x="364" y="8"/>
                </a:cubicBezTo>
                <a:cubicBezTo>
                  <a:pt x="378" y="12"/>
                  <a:pt x="378" y="12"/>
                  <a:pt x="378" y="12"/>
                </a:cubicBezTo>
                <a:cubicBezTo>
                  <a:pt x="373" y="15"/>
                  <a:pt x="373" y="15"/>
                  <a:pt x="373" y="15"/>
                </a:cubicBezTo>
                <a:cubicBezTo>
                  <a:pt x="373" y="17"/>
                  <a:pt x="373" y="17"/>
                  <a:pt x="373" y="17"/>
                </a:cubicBezTo>
                <a:cubicBezTo>
                  <a:pt x="378" y="20"/>
                  <a:pt x="378" y="20"/>
                  <a:pt x="378" y="20"/>
                </a:cubicBezTo>
                <a:cubicBezTo>
                  <a:pt x="378" y="26"/>
                  <a:pt x="378" y="26"/>
                  <a:pt x="378" y="26"/>
                </a:cubicBezTo>
                <a:cubicBezTo>
                  <a:pt x="386" y="26"/>
                  <a:pt x="386" y="26"/>
                  <a:pt x="386" y="26"/>
                </a:cubicBezTo>
                <a:cubicBezTo>
                  <a:pt x="378" y="26"/>
                  <a:pt x="378" y="26"/>
                  <a:pt x="378" y="26"/>
                </a:cubicBezTo>
                <a:cubicBezTo>
                  <a:pt x="378" y="20"/>
                  <a:pt x="378" y="20"/>
                  <a:pt x="378" y="20"/>
                </a:cubicBezTo>
                <a:cubicBezTo>
                  <a:pt x="373" y="17"/>
                  <a:pt x="373" y="17"/>
                  <a:pt x="373" y="17"/>
                </a:cubicBezTo>
                <a:cubicBezTo>
                  <a:pt x="364" y="20"/>
                  <a:pt x="364" y="20"/>
                  <a:pt x="364" y="20"/>
                </a:cubicBezTo>
                <a:cubicBezTo>
                  <a:pt x="367" y="24"/>
                  <a:pt x="367" y="24"/>
                  <a:pt x="367" y="24"/>
                </a:cubicBezTo>
                <a:cubicBezTo>
                  <a:pt x="373" y="20"/>
                  <a:pt x="373" y="20"/>
                  <a:pt x="373" y="20"/>
                </a:cubicBezTo>
                <a:cubicBezTo>
                  <a:pt x="373" y="23"/>
                  <a:pt x="373" y="23"/>
                  <a:pt x="373" y="23"/>
                </a:cubicBezTo>
                <a:cubicBezTo>
                  <a:pt x="373" y="20"/>
                  <a:pt x="373" y="20"/>
                  <a:pt x="373" y="20"/>
                </a:cubicBezTo>
                <a:cubicBezTo>
                  <a:pt x="373" y="23"/>
                  <a:pt x="373" y="23"/>
                  <a:pt x="373" y="23"/>
                </a:cubicBezTo>
                <a:cubicBezTo>
                  <a:pt x="367" y="28"/>
                  <a:pt x="367" y="28"/>
                  <a:pt x="367" y="28"/>
                </a:cubicBezTo>
                <a:cubicBezTo>
                  <a:pt x="373" y="29"/>
                  <a:pt x="373" y="29"/>
                  <a:pt x="373" y="29"/>
                </a:cubicBezTo>
                <a:cubicBezTo>
                  <a:pt x="405" y="29"/>
                  <a:pt x="405" y="29"/>
                  <a:pt x="405" y="29"/>
                </a:cubicBezTo>
                <a:cubicBezTo>
                  <a:pt x="408" y="23"/>
                  <a:pt x="408" y="23"/>
                  <a:pt x="408" y="23"/>
                </a:cubicBezTo>
                <a:cubicBezTo>
                  <a:pt x="411" y="23"/>
                  <a:pt x="411" y="23"/>
                  <a:pt x="411" y="23"/>
                </a:cubicBezTo>
                <a:cubicBezTo>
                  <a:pt x="410" y="13"/>
                  <a:pt x="410" y="13"/>
                  <a:pt x="410" y="13"/>
                </a:cubicBezTo>
                <a:cubicBezTo>
                  <a:pt x="394" y="23"/>
                  <a:pt x="394" y="23"/>
                  <a:pt x="394" y="23"/>
                </a:cubicBezTo>
                <a:cubicBezTo>
                  <a:pt x="410" y="13"/>
                  <a:pt x="410" y="13"/>
                  <a:pt x="410" y="13"/>
                </a:cubicBezTo>
                <a:cubicBezTo>
                  <a:pt x="411" y="23"/>
                  <a:pt x="411" y="23"/>
                  <a:pt x="411" y="23"/>
                </a:cubicBezTo>
                <a:cubicBezTo>
                  <a:pt x="419" y="23"/>
                  <a:pt x="419" y="23"/>
                  <a:pt x="419" y="23"/>
                </a:cubicBezTo>
                <a:cubicBezTo>
                  <a:pt x="416" y="18"/>
                  <a:pt x="416" y="18"/>
                  <a:pt x="416" y="18"/>
                </a:cubicBezTo>
                <a:cubicBezTo>
                  <a:pt x="424" y="17"/>
                  <a:pt x="424" y="17"/>
                  <a:pt x="424" y="17"/>
                </a:cubicBezTo>
                <a:cubicBezTo>
                  <a:pt x="424" y="15"/>
                  <a:pt x="424" y="15"/>
                  <a:pt x="424" y="15"/>
                </a:cubicBezTo>
                <a:cubicBezTo>
                  <a:pt x="411" y="15"/>
                  <a:pt x="411" y="15"/>
                  <a:pt x="411" y="15"/>
                </a:cubicBezTo>
                <a:cubicBezTo>
                  <a:pt x="424" y="15"/>
                  <a:pt x="424" y="15"/>
                  <a:pt x="424" y="15"/>
                </a:cubicBezTo>
                <a:cubicBezTo>
                  <a:pt x="454" y="9"/>
                  <a:pt x="454" y="9"/>
                  <a:pt x="454" y="9"/>
                </a:cubicBezTo>
                <a:cubicBezTo>
                  <a:pt x="460" y="9"/>
                  <a:pt x="460" y="9"/>
                  <a:pt x="460" y="9"/>
                </a:cubicBezTo>
                <a:cubicBezTo>
                  <a:pt x="462" y="12"/>
                  <a:pt x="462" y="12"/>
                  <a:pt x="462" y="12"/>
                </a:cubicBezTo>
                <a:cubicBezTo>
                  <a:pt x="457" y="12"/>
                  <a:pt x="457" y="12"/>
                  <a:pt x="457" y="12"/>
                </a:cubicBezTo>
                <a:cubicBezTo>
                  <a:pt x="457" y="15"/>
                  <a:pt x="457" y="15"/>
                  <a:pt x="457" y="15"/>
                </a:cubicBezTo>
                <a:cubicBezTo>
                  <a:pt x="462" y="15"/>
                  <a:pt x="462" y="15"/>
                  <a:pt x="462" y="15"/>
                </a:cubicBezTo>
                <a:cubicBezTo>
                  <a:pt x="462" y="12"/>
                  <a:pt x="462" y="12"/>
                  <a:pt x="462" y="12"/>
                </a:cubicBezTo>
                <a:cubicBezTo>
                  <a:pt x="462" y="15"/>
                  <a:pt x="462" y="15"/>
                  <a:pt x="462" y="15"/>
                </a:cubicBezTo>
                <a:cubicBezTo>
                  <a:pt x="462" y="17"/>
                  <a:pt x="462" y="17"/>
                  <a:pt x="462" y="17"/>
                </a:cubicBezTo>
                <a:cubicBezTo>
                  <a:pt x="462" y="15"/>
                  <a:pt x="462" y="15"/>
                  <a:pt x="462" y="15"/>
                </a:cubicBezTo>
                <a:cubicBezTo>
                  <a:pt x="462" y="17"/>
                  <a:pt x="462" y="17"/>
                  <a:pt x="462" y="17"/>
                </a:cubicBezTo>
                <a:cubicBezTo>
                  <a:pt x="449" y="17"/>
                  <a:pt x="449" y="17"/>
                  <a:pt x="449" y="17"/>
                </a:cubicBezTo>
                <a:cubicBezTo>
                  <a:pt x="449" y="20"/>
                  <a:pt x="449" y="20"/>
                  <a:pt x="449" y="20"/>
                </a:cubicBezTo>
                <a:cubicBezTo>
                  <a:pt x="438" y="20"/>
                  <a:pt x="438" y="20"/>
                  <a:pt x="438" y="20"/>
                </a:cubicBezTo>
                <a:cubicBezTo>
                  <a:pt x="435" y="20"/>
                  <a:pt x="435" y="20"/>
                  <a:pt x="435" y="20"/>
                </a:cubicBezTo>
                <a:cubicBezTo>
                  <a:pt x="435" y="23"/>
                  <a:pt x="435" y="23"/>
                  <a:pt x="435" y="23"/>
                </a:cubicBezTo>
                <a:cubicBezTo>
                  <a:pt x="443" y="23"/>
                  <a:pt x="443" y="23"/>
                  <a:pt x="443" y="23"/>
                </a:cubicBezTo>
                <a:cubicBezTo>
                  <a:pt x="460" y="23"/>
                  <a:pt x="460" y="23"/>
                  <a:pt x="460" y="23"/>
                </a:cubicBezTo>
                <a:cubicBezTo>
                  <a:pt x="460" y="29"/>
                  <a:pt x="460" y="29"/>
                  <a:pt x="460" y="29"/>
                </a:cubicBezTo>
                <a:cubicBezTo>
                  <a:pt x="463" y="29"/>
                  <a:pt x="465" y="29"/>
                  <a:pt x="468" y="29"/>
                </a:cubicBezTo>
                <a:cubicBezTo>
                  <a:pt x="465" y="29"/>
                  <a:pt x="463" y="29"/>
                  <a:pt x="460" y="29"/>
                </a:cubicBezTo>
                <a:cubicBezTo>
                  <a:pt x="460" y="23"/>
                  <a:pt x="460" y="23"/>
                  <a:pt x="460" y="23"/>
                </a:cubicBezTo>
                <a:cubicBezTo>
                  <a:pt x="443" y="23"/>
                  <a:pt x="443" y="23"/>
                  <a:pt x="443" y="23"/>
                </a:cubicBezTo>
                <a:cubicBezTo>
                  <a:pt x="445" y="31"/>
                  <a:pt x="453" y="33"/>
                  <a:pt x="463" y="33"/>
                </a:cubicBezTo>
                <a:cubicBezTo>
                  <a:pt x="469" y="33"/>
                  <a:pt x="477" y="32"/>
                  <a:pt x="483" y="32"/>
                </a:cubicBezTo>
                <a:cubicBezTo>
                  <a:pt x="483" y="30"/>
                  <a:pt x="483" y="30"/>
                  <a:pt x="483" y="30"/>
                </a:cubicBezTo>
                <a:cubicBezTo>
                  <a:pt x="480" y="29"/>
                  <a:pt x="477" y="28"/>
                  <a:pt x="473" y="28"/>
                </a:cubicBezTo>
                <a:cubicBezTo>
                  <a:pt x="477" y="28"/>
                  <a:pt x="480" y="29"/>
                  <a:pt x="483" y="30"/>
                </a:cubicBezTo>
                <a:cubicBezTo>
                  <a:pt x="483" y="8"/>
                  <a:pt x="483" y="8"/>
                  <a:pt x="483" y="8"/>
                </a:cubicBezTo>
                <a:cubicBezTo>
                  <a:pt x="479" y="9"/>
                  <a:pt x="479" y="9"/>
                  <a:pt x="479" y="9"/>
                </a:cubicBezTo>
                <a:cubicBezTo>
                  <a:pt x="483" y="8"/>
                  <a:pt x="483" y="8"/>
                  <a:pt x="483" y="8"/>
                </a:cubicBezTo>
                <a:cubicBezTo>
                  <a:pt x="479" y="9"/>
                  <a:pt x="479" y="9"/>
                  <a:pt x="479" y="9"/>
                </a:cubicBezTo>
                <a:cubicBezTo>
                  <a:pt x="470" y="8"/>
                  <a:pt x="470" y="8"/>
                  <a:pt x="470" y="8"/>
                </a:cubicBezTo>
                <a:cubicBezTo>
                  <a:pt x="476" y="3"/>
                  <a:pt x="476" y="3"/>
                  <a:pt x="476" y="3"/>
                </a:cubicBezTo>
              </a:path>
            </a:pathLst>
          </a:custGeom>
          <a:solidFill>
            <a:srgbClr val="53D2FF">
              <a:alpha val="60000"/>
            </a:srgbClr>
          </a:solidFill>
          <a:ln>
            <a:noFill/>
          </a:ln>
          <a:effectLst>
            <a:outerShdw blurRad="254000" algn="ctr" rotWithShape="0">
              <a:srgbClr val="53D2FF">
                <a:alpha val="80000"/>
              </a:srgbClr>
            </a:outerShdw>
          </a:effectLst>
        </p:spPr>
        <p:txBody>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9pPr>
          </a:lstStyle>
          <a:p>
            <a:pPr defTabSz="685800" fontAlgn="base" hangingPunct="1">
              <a:spcBef>
                <a:spcPct val="0"/>
              </a:spcBef>
              <a:spcAft>
                <a:spcPct val="0"/>
              </a:spcAft>
              <a:defRPr/>
            </a:pPr>
            <a:endParaRPr lang="zh-CN" altLang="en-US" sz="1350" dirty="0">
              <a:solidFill>
                <a:prstClr val="black"/>
              </a:solidFill>
              <a:latin typeface="Arial" panose="020B0604020202020204" pitchFamily="34" charset="0"/>
              <a:ea typeface="宋体" pitchFamily="2" charset="-122"/>
            </a:endParaRPr>
          </a:p>
        </p:txBody>
      </p:sp>
      <p:sp>
        <p:nvSpPr>
          <p:cNvPr id="4" name="TextBox 155"/>
          <p:cNvSpPr txBox="1"/>
          <p:nvPr/>
        </p:nvSpPr>
        <p:spPr>
          <a:xfrm>
            <a:off x="301625" y="1660525"/>
            <a:ext cx="5859145" cy="4576445"/>
          </a:xfrm>
          <a:prstGeom prst="rect">
            <a:avLst/>
          </a:prstGeom>
          <a:noFill/>
          <a:ln w="9525">
            <a:noFill/>
          </a:ln>
        </p:spPr>
        <p:txBody>
          <a:bodyPr wrap="square"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9pPr>
          </a:lstStyle>
          <a:p>
            <a:pPr defTabSz="548005">
              <a:lnSpc>
                <a:spcPct val="110000"/>
              </a:lnSpc>
            </a:pPr>
            <a:r>
              <a:rPr lang="zh-CN" altLang="zh-CN" sz="2800" b="1" dirty="0">
                <a:solidFill>
                  <a:srgbClr val="000000"/>
                </a:solidFill>
                <a:uFillTx/>
                <a:latin typeface="微软雅黑" panose="020B0503020204020204" pitchFamily="34" charset="-122"/>
                <a:ea typeface="微软雅黑" panose="020B0503020204020204" pitchFamily="34" charset="-122"/>
                <a:sym typeface="+mn-ea"/>
              </a:rPr>
              <a:t>— </a:t>
            </a:r>
            <a:r>
              <a:rPr lang="en-US" altLang="zh-CN" sz="2800" b="1" dirty="0">
                <a:solidFill>
                  <a:srgbClr val="000000"/>
                </a:solidFill>
                <a:uFillTx/>
                <a:latin typeface="微软雅黑" panose="020B0503020204020204" pitchFamily="34" charset="-122"/>
                <a:ea typeface="微软雅黑" panose="020B0503020204020204" pitchFamily="34" charset="-122"/>
                <a:sym typeface="+mn-ea"/>
              </a:rPr>
              <a:t>7x24 </a:t>
            </a:r>
            <a:r>
              <a:rPr lang="zh-CN" altLang="zh-CN" sz="2800" b="1" dirty="0">
                <a:solidFill>
                  <a:srgbClr val="000000"/>
                </a:solidFill>
                <a:uFillTx/>
                <a:latin typeface="微软雅黑" panose="020B0503020204020204" pitchFamily="34" charset="-122"/>
                <a:ea typeface="微软雅黑" panose="020B0503020204020204" pitchFamily="34" charset="-122"/>
                <a:sym typeface="+mn-ea"/>
              </a:rPr>
              <a:t>Worldwide Support</a:t>
            </a:r>
            <a:endParaRPr lang="zh-CN" altLang="zh-CN" sz="2800" b="1" dirty="0">
              <a:solidFill>
                <a:srgbClr val="000000"/>
              </a:solidFill>
              <a:uFillTx/>
              <a:latin typeface="微软雅黑" panose="020B0503020204020204" pitchFamily="34" charset="-122"/>
              <a:ea typeface="微软雅黑" panose="020B0503020204020204" pitchFamily="34" charset="-122"/>
              <a:sym typeface="+mn-ea"/>
            </a:endParaRPr>
          </a:p>
          <a:p>
            <a:pPr defTabSz="548005">
              <a:lnSpc>
                <a:spcPct val="110000"/>
              </a:lnSpc>
            </a:pPr>
            <a:endParaRPr lang="zh-CN" altLang="zh-CN" sz="2800" b="1" dirty="0">
              <a:solidFill>
                <a:srgbClr val="000000"/>
              </a:solidFill>
              <a:uFillTx/>
              <a:latin typeface="微软雅黑" panose="020B0503020204020204" pitchFamily="34" charset="-122"/>
              <a:ea typeface="微软雅黑" panose="020B0503020204020204" pitchFamily="34" charset="-122"/>
              <a:sym typeface="+mn-ea"/>
            </a:endParaRPr>
          </a:p>
          <a:p>
            <a:pPr defTabSz="548005">
              <a:lnSpc>
                <a:spcPct val="110000"/>
              </a:lnSpc>
            </a:pPr>
            <a:r>
              <a:rPr lang="zh-CN" altLang="zh-CN" sz="2800" b="1" dirty="0">
                <a:solidFill>
                  <a:srgbClr val="000000"/>
                </a:solidFill>
                <a:uFillTx/>
                <a:latin typeface="微软雅黑" panose="020B0503020204020204" pitchFamily="34" charset="-122"/>
                <a:ea typeface="微软雅黑" panose="020B0503020204020204" pitchFamily="34" charset="-122"/>
                <a:sym typeface="+mn-ea"/>
              </a:rPr>
              <a:t>— Free Installation/ Training</a:t>
            </a:r>
            <a:endParaRPr lang="zh-CN" altLang="zh-CN" sz="2800" b="1" dirty="0">
              <a:solidFill>
                <a:srgbClr val="000000"/>
              </a:solidFill>
              <a:uFillTx/>
              <a:latin typeface="微软雅黑" panose="020B0503020204020204" pitchFamily="34" charset="-122"/>
              <a:ea typeface="微软雅黑" panose="020B0503020204020204" pitchFamily="34" charset="-122"/>
              <a:sym typeface="+mn-ea"/>
            </a:endParaRPr>
          </a:p>
          <a:p>
            <a:pPr defTabSz="548005">
              <a:lnSpc>
                <a:spcPct val="110000"/>
              </a:lnSpc>
            </a:pPr>
            <a:endParaRPr lang="zh-CN" altLang="zh-CN" sz="2800" b="1" dirty="0">
              <a:solidFill>
                <a:srgbClr val="000000"/>
              </a:solidFill>
              <a:uFillTx/>
              <a:latin typeface="微软雅黑" panose="020B0503020204020204" pitchFamily="34" charset="-122"/>
              <a:ea typeface="微软雅黑" panose="020B0503020204020204" pitchFamily="34" charset="-122"/>
              <a:sym typeface="+mn-ea"/>
            </a:endParaRPr>
          </a:p>
          <a:p>
            <a:pPr defTabSz="548005">
              <a:lnSpc>
                <a:spcPct val="110000"/>
              </a:lnSpc>
            </a:pPr>
            <a:r>
              <a:rPr lang="zh-CN" altLang="zh-CN" sz="2800" b="1" dirty="0">
                <a:solidFill>
                  <a:srgbClr val="000000"/>
                </a:solidFill>
                <a:uFillTx/>
                <a:latin typeface="微软雅黑" panose="020B0503020204020204" pitchFamily="34" charset="-122"/>
                <a:ea typeface="微软雅黑" panose="020B0503020204020204" pitchFamily="34" charset="-122"/>
                <a:sym typeface="+mn-ea"/>
              </a:rPr>
              <a:t>— </a:t>
            </a:r>
            <a:r>
              <a:rPr lang="en-US" altLang="zh-CN" sz="2800" b="1" dirty="0">
                <a:solidFill>
                  <a:srgbClr val="000000"/>
                </a:solidFill>
                <a:uFillTx/>
                <a:latin typeface="微软雅黑" panose="020B0503020204020204" pitchFamily="34" charset="-122"/>
                <a:ea typeface="微软雅黑" panose="020B0503020204020204" pitchFamily="34" charset="-122"/>
                <a:sym typeface="+mn-ea"/>
              </a:rPr>
              <a:t>1 day lead-time (spare parts)</a:t>
            </a:r>
            <a:endParaRPr lang="zh-CN" altLang="zh-CN" sz="2800" b="1" dirty="0">
              <a:solidFill>
                <a:srgbClr val="000000"/>
              </a:solidFill>
              <a:uFillTx/>
              <a:latin typeface="微软雅黑" panose="020B0503020204020204" pitchFamily="34" charset="-122"/>
              <a:ea typeface="微软雅黑" panose="020B0503020204020204" pitchFamily="34" charset="-122"/>
              <a:sym typeface="+mn-ea"/>
            </a:endParaRPr>
          </a:p>
          <a:p>
            <a:pPr defTabSz="548005">
              <a:lnSpc>
                <a:spcPct val="110000"/>
              </a:lnSpc>
            </a:pPr>
            <a:endParaRPr lang="zh-CN" altLang="zh-CN" sz="2800" b="1" dirty="0">
              <a:solidFill>
                <a:srgbClr val="000000"/>
              </a:solidFill>
              <a:uFillTx/>
              <a:latin typeface="微软雅黑" panose="020B0503020204020204" pitchFamily="34" charset="-122"/>
              <a:ea typeface="微软雅黑" panose="020B0503020204020204" pitchFamily="34" charset="-122"/>
              <a:sym typeface="+mn-ea"/>
            </a:endParaRPr>
          </a:p>
          <a:p>
            <a:pPr defTabSz="548005">
              <a:lnSpc>
                <a:spcPct val="110000"/>
              </a:lnSpc>
            </a:pPr>
            <a:r>
              <a:rPr lang="zh-CN" altLang="zh-CN" sz="2800" b="1" dirty="0">
                <a:solidFill>
                  <a:srgbClr val="000000"/>
                </a:solidFill>
                <a:uFillTx/>
                <a:latin typeface="微软雅黑" panose="020B0503020204020204" pitchFamily="34" charset="-122"/>
                <a:ea typeface="微软雅黑" panose="020B0503020204020204" pitchFamily="34" charset="-122"/>
                <a:sym typeface="+mn-ea"/>
              </a:rPr>
              <a:t>— </a:t>
            </a:r>
            <a:r>
              <a:rPr lang="en-US" altLang="zh-CN" sz="2800" b="1" dirty="0">
                <a:solidFill>
                  <a:srgbClr val="000000"/>
                </a:solidFill>
                <a:uFillTx/>
                <a:latin typeface="微软雅黑" panose="020B0503020204020204" pitchFamily="34" charset="-122"/>
                <a:ea typeface="微软雅黑" panose="020B0503020204020204" pitchFamily="34" charset="-122"/>
                <a:sym typeface="+mn-ea"/>
              </a:rPr>
              <a:t>1 Month customize solution</a:t>
            </a:r>
            <a:endParaRPr lang="en-US" altLang="zh-CN" sz="2800" b="1" dirty="0">
              <a:solidFill>
                <a:srgbClr val="000000"/>
              </a:solidFill>
              <a:uFillTx/>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130012" y="63952"/>
            <a:ext cx="3239770" cy="521970"/>
          </a:xfrm>
          <a:prstGeom prst="rect">
            <a:avLst/>
          </a:prstGeom>
        </p:spPr>
        <p:txBody>
          <a:bodyPr wrap="none" anchor="ctr">
            <a:spAutoFit/>
          </a:bodyPr>
          <a:lstStyle/>
          <a:p>
            <a:pPr defTabSz="685800"/>
            <a:r>
              <a:rPr lang="en-US" altLang="zh-CN" sz="2800" b="1" dirty="0">
                <a:ln>
                  <a:noFill/>
                </a:ln>
                <a:solidFill>
                  <a:schemeClr val="accent1">
                    <a:lumMod val="75000"/>
                  </a:schemeClr>
                </a:solidFill>
                <a:effectLst>
                  <a:outerShdw blurRad="38100" dist="19050" dir="2700000" algn="tl" rotWithShape="0">
                    <a:prstClr val="black">
                      <a:alpha val="40000"/>
                    </a:prstClr>
                  </a:outerShdw>
                </a:effectLst>
                <a:uFillTx/>
                <a:latin typeface="微软雅黑" panose="020B0503020204020204" pitchFamily="34" charset="-122"/>
                <a:ea typeface="微软雅黑" panose="020B0503020204020204" pitchFamily="34" charset="-122"/>
              </a:rPr>
              <a:t>Welcome I</a:t>
            </a:r>
            <a:r>
              <a:rPr lang="en-US" altLang="zh-CN" sz="2800" b="1" dirty="0">
                <a:ln>
                  <a:noFill/>
                </a:ln>
                <a:solidFill>
                  <a:schemeClr val="accent1">
                    <a:lumMod val="75000"/>
                  </a:schemeClr>
                </a:solidFill>
                <a:effectLst>
                  <a:outerShdw blurRad="38100" dist="19050" dir="2700000" algn="tl" rotWithShape="0">
                    <a:prstClr val="black">
                      <a:alpha val="40000"/>
                    </a:prstClr>
                  </a:outerShdw>
                </a:effectLst>
                <a:uFillTx/>
                <a:latin typeface="微软雅黑" panose="020B0503020204020204" pitchFamily="34" charset="-122"/>
                <a:ea typeface="微软雅黑" panose="020B0503020204020204" pitchFamily="34" charset="-122"/>
              </a:rPr>
              <a:t>nquiry</a:t>
            </a:r>
            <a:endParaRPr lang="en-US" altLang="zh-CN" sz="2800" b="1"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890395" y="1117600"/>
            <a:ext cx="8573396" cy="4623435"/>
            <a:chOff x="3781" y="3152"/>
            <a:chExt cx="10093" cy="4951"/>
          </a:xfrm>
        </p:grpSpPr>
        <p:sp>
          <p:nvSpPr>
            <p:cNvPr id="10" name="燕尾形 9"/>
            <p:cNvSpPr/>
            <p:nvPr/>
          </p:nvSpPr>
          <p:spPr>
            <a:xfrm>
              <a:off x="3781" y="3152"/>
              <a:ext cx="2370"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Please visit</a:t>
              </a:r>
              <a:endParaRPr lang="zh-CN" altLang="en-US" sz="1500" dirty="0">
                <a:solidFill>
                  <a:prstClr val="white"/>
                </a:solidFill>
                <a:latin typeface="等线" panose="02010600030101010101" charset="-122"/>
                <a:ea typeface="等线" panose="02010600030101010101" charset="-122"/>
              </a:endParaRPr>
            </a:p>
          </p:txBody>
        </p:sp>
        <p:sp>
          <p:nvSpPr>
            <p:cNvPr id="32" name="文本框 31"/>
            <p:cNvSpPr txBox="1"/>
            <p:nvPr/>
          </p:nvSpPr>
          <p:spPr>
            <a:xfrm>
              <a:off x="6302" y="3193"/>
              <a:ext cx="2938" cy="345"/>
            </a:xfrm>
            <a:prstGeom prst="rect">
              <a:avLst/>
            </a:prstGeom>
            <a:noFill/>
          </p:spPr>
          <p:txBody>
            <a:bodyPr wrap="square" rtlCol="0">
              <a:spAutoFit/>
            </a:bodyPr>
            <a:lstStyle/>
            <a:p>
              <a:pPr defTabSz="685800"/>
              <a:r>
                <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hlinkClick r:id="rId1"/>
                </a:rPr>
                <a:t>www.smthelp.com</a:t>
              </a:r>
              <a:endPar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33" name="燕尾形 32"/>
            <p:cNvSpPr/>
            <p:nvPr/>
          </p:nvSpPr>
          <p:spPr>
            <a:xfrm>
              <a:off x="3781" y="3885"/>
              <a:ext cx="2370"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Find us more</a:t>
              </a:r>
              <a:endParaRPr lang="en-US" altLang="zh-CN" sz="1500" dirty="0">
                <a:solidFill>
                  <a:prstClr val="white"/>
                </a:solidFill>
                <a:latin typeface="等线" panose="02010600030101010101" charset="-122"/>
                <a:ea typeface="等线" panose="02010600030101010101" charset="-122"/>
              </a:endParaRPr>
            </a:p>
          </p:txBody>
        </p:sp>
        <p:sp>
          <p:nvSpPr>
            <p:cNvPr id="34" name="文本框 33"/>
            <p:cNvSpPr txBox="1"/>
            <p:nvPr/>
          </p:nvSpPr>
          <p:spPr>
            <a:xfrm>
              <a:off x="6302" y="3919"/>
              <a:ext cx="6262" cy="345"/>
            </a:xfrm>
            <a:prstGeom prst="rect">
              <a:avLst/>
            </a:prstGeom>
            <a:noFill/>
          </p:spPr>
          <p:txBody>
            <a:bodyPr wrap="square" rtlCol="0">
              <a:spAutoFit/>
            </a:bodyPr>
            <a:lstStyle/>
            <a:p>
              <a:pPr defTabSz="685800"/>
              <a:r>
                <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hlinkClick r:id="rId2" action="ppaction://hlinkfile"/>
                </a:rPr>
                <a:t>https://www.facebook.com/autoinsertion</a:t>
              </a:r>
              <a:endPar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35" name="燕尾形 34"/>
            <p:cNvSpPr/>
            <p:nvPr/>
          </p:nvSpPr>
          <p:spPr>
            <a:xfrm>
              <a:off x="3781" y="4618"/>
              <a:ext cx="3440"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Know more our team</a:t>
              </a:r>
              <a:endParaRPr lang="zh-CN" altLang="en-US" sz="1500" dirty="0">
                <a:solidFill>
                  <a:prstClr val="white"/>
                </a:solidFill>
                <a:latin typeface="等线" panose="02010600030101010101" charset="-122"/>
                <a:ea typeface="等线" panose="02010600030101010101" charset="-122"/>
              </a:endParaRPr>
            </a:p>
          </p:txBody>
        </p:sp>
        <p:sp>
          <p:nvSpPr>
            <p:cNvPr id="36" name="文本框 35"/>
            <p:cNvSpPr txBox="1"/>
            <p:nvPr/>
          </p:nvSpPr>
          <p:spPr>
            <a:xfrm>
              <a:off x="7385" y="4644"/>
              <a:ext cx="5851" cy="345"/>
            </a:xfrm>
            <a:prstGeom prst="rect">
              <a:avLst/>
            </a:prstGeom>
            <a:noFill/>
          </p:spPr>
          <p:txBody>
            <a:bodyPr wrap="square" rtlCol="0">
              <a:spAutoFit/>
            </a:bodyPr>
            <a:lstStyle/>
            <a:p>
              <a:pPr defTabSz="685800"/>
              <a:r>
                <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hlinkClick r:id="rId3" action="ppaction://hlinkfile"/>
                </a:rPr>
                <a:t>https://www.linkedin.com/company/smtmachine</a:t>
              </a:r>
              <a:endPar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37" name="燕尾形 36"/>
            <p:cNvSpPr/>
            <p:nvPr/>
          </p:nvSpPr>
          <p:spPr>
            <a:xfrm>
              <a:off x="3781" y="5351"/>
              <a:ext cx="6458"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Welcome to our factory in Shenzhen China</a:t>
              </a:r>
              <a:endParaRPr lang="en-US" altLang="zh-CN" sz="1500" dirty="0">
                <a:solidFill>
                  <a:prstClr val="white"/>
                </a:solidFill>
                <a:latin typeface="等线" panose="02010600030101010101" charset="-122"/>
                <a:ea typeface="等线" panose="02010600030101010101" charset="-122"/>
              </a:endParaRPr>
            </a:p>
          </p:txBody>
        </p:sp>
        <p:sp>
          <p:nvSpPr>
            <p:cNvPr id="40" name="燕尾形 39"/>
            <p:cNvSpPr/>
            <p:nvPr/>
          </p:nvSpPr>
          <p:spPr>
            <a:xfrm>
              <a:off x="3782" y="6084"/>
              <a:ext cx="5457"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See more machine working video, please </a:t>
              </a:r>
              <a:r>
                <a:rPr lang="en-US" altLang="zh-CN" sz="1500" dirty="0" err="1">
                  <a:solidFill>
                    <a:prstClr val="white"/>
                  </a:solidFill>
                  <a:latin typeface="等线" panose="02010600030101010101" charset="-122"/>
                  <a:ea typeface="等线" panose="02010600030101010101" charset="-122"/>
                </a:rPr>
                <a:t>Youtube</a:t>
              </a:r>
              <a:endParaRPr lang="en-US" altLang="zh-CN" sz="1500" dirty="0">
                <a:solidFill>
                  <a:prstClr val="white"/>
                </a:solidFill>
                <a:latin typeface="等线" panose="02010600030101010101" charset="-122"/>
                <a:ea typeface="等线" panose="02010600030101010101" charset="-122"/>
              </a:endParaRPr>
            </a:p>
          </p:txBody>
        </p:sp>
        <p:sp>
          <p:nvSpPr>
            <p:cNvPr id="41" name="燕尾形 40"/>
            <p:cNvSpPr/>
            <p:nvPr/>
          </p:nvSpPr>
          <p:spPr>
            <a:xfrm>
              <a:off x="3781" y="6861"/>
              <a:ext cx="1888"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Google</a:t>
              </a:r>
              <a:endParaRPr lang="en-US" altLang="zh-CN" sz="1500" dirty="0">
                <a:solidFill>
                  <a:prstClr val="white"/>
                </a:solidFill>
                <a:latin typeface="等线" panose="02010600030101010101" charset="-122"/>
                <a:ea typeface="等线" panose="02010600030101010101" charset="-122"/>
              </a:endParaRPr>
            </a:p>
          </p:txBody>
        </p:sp>
        <p:sp>
          <p:nvSpPr>
            <p:cNvPr id="42" name="燕尾形 41"/>
            <p:cNvSpPr/>
            <p:nvPr/>
          </p:nvSpPr>
          <p:spPr>
            <a:xfrm>
              <a:off x="3782" y="7549"/>
              <a:ext cx="4783" cy="554"/>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altLang="zh-CN" sz="1500" dirty="0">
                  <a:solidFill>
                    <a:prstClr val="white"/>
                  </a:solidFill>
                  <a:latin typeface="等线" panose="02010600030101010101" charset="-122"/>
                  <a:ea typeface="等线" panose="02010600030101010101" charset="-122"/>
                </a:rPr>
                <a:t>Looking forward to your email</a:t>
              </a:r>
              <a:endParaRPr lang="en-US" altLang="zh-CN" sz="1500" dirty="0">
                <a:solidFill>
                  <a:prstClr val="white"/>
                </a:solidFill>
                <a:latin typeface="等线" panose="02010600030101010101" charset="-122"/>
                <a:ea typeface="等线" panose="02010600030101010101" charset="-122"/>
              </a:endParaRPr>
            </a:p>
          </p:txBody>
        </p:sp>
        <p:sp>
          <p:nvSpPr>
            <p:cNvPr id="43" name="文本框 42"/>
            <p:cNvSpPr txBox="1"/>
            <p:nvPr/>
          </p:nvSpPr>
          <p:spPr>
            <a:xfrm>
              <a:off x="5829" y="6861"/>
              <a:ext cx="6177" cy="345"/>
            </a:xfrm>
            <a:prstGeom prst="rect">
              <a:avLst/>
            </a:prstGeom>
            <a:noFill/>
          </p:spPr>
          <p:txBody>
            <a:bodyPr wrap="square" rtlCol="0">
              <a:spAutoFit/>
            </a:bodyPr>
            <a:lstStyle/>
            <a:p>
              <a:pPr defTabSz="685800"/>
              <a:r>
                <a:rPr lang="en-US" altLang="zh-CN" sz="1500" dirty="0" err="1">
                  <a:solidFill>
                    <a:prstClr val="black">
                      <a:lumMod val="85000"/>
                      <a:lumOff val="15000"/>
                    </a:prstClr>
                  </a:solidFill>
                  <a:latin typeface="微软雅黑" panose="020B0503020204020204" pitchFamily="34" charset="-122"/>
                  <a:ea typeface="微软雅黑" panose="020B0503020204020204" pitchFamily="34" charset="-122"/>
                </a:rPr>
                <a:t>Auto+insertion</a:t>
              </a:r>
              <a:r>
                <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rPr>
                <a:t>, to get more information</a:t>
              </a:r>
              <a:endPar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8624" y="7587"/>
              <a:ext cx="3040" cy="345"/>
            </a:xfrm>
            <a:prstGeom prst="rect">
              <a:avLst/>
            </a:prstGeom>
            <a:noFill/>
          </p:spPr>
          <p:txBody>
            <a:bodyPr wrap="square" rtlCol="0">
              <a:spAutoFit/>
            </a:bodyPr>
            <a:lstStyle/>
            <a:p>
              <a:pPr defTabSz="685800"/>
              <a:r>
                <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hlinkClick r:id="rId4" action="ppaction://hlinkfile"/>
                </a:rPr>
                <a:t>info@smthelp.com</a:t>
              </a:r>
              <a:endPar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9294" y="6174"/>
              <a:ext cx="4580" cy="345"/>
            </a:xfrm>
            <a:prstGeom prst="rect">
              <a:avLst/>
            </a:prstGeom>
            <a:noFill/>
          </p:spPr>
          <p:txBody>
            <a:bodyPr wrap="square" rtlCol="0">
              <a:spAutoFit/>
            </a:bodyPr>
            <a:lstStyle/>
            <a:p>
              <a:pPr defTabSz="685800"/>
              <a:r>
                <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hlinkClick r:id="rId5" action="ppaction://hlinkfile"/>
                </a:rPr>
                <a:t>https://www.youtube.com/c/Smthelping</a:t>
              </a:r>
              <a:endParaRPr lang="en-US" altLang="zh-CN" sz="15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SMT FIXED TWO</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DIMENSIONAL CODE RACK</a:t>
            </a:r>
            <a:endParaRPr lang="en-US" altLang="zh-CN" sz="2000" b="1">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235595" y="764330"/>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Features:</a:t>
            </a:r>
            <a:endParaRPr lang="en-US" altLang="zh-CN" b="1">
              <a:latin typeface="Arial" panose="020B0604020202020204" pitchFamily="34" charset="0"/>
              <a:cs typeface="Arial" panose="020B0604020202020204" pitchFamily="34" charset="0"/>
            </a:endParaRPr>
          </a:p>
        </p:txBody>
      </p:sp>
      <p:sp>
        <p:nvSpPr>
          <p:cNvPr id="7" name="文本框 6"/>
          <p:cNvSpPr txBox="1"/>
          <p:nvPr/>
        </p:nvSpPr>
        <p:spPr>
          <a:xfrm>
            <a:off x="235595" y="1312447"/>
            <a:ext cx="6260465" cy="2426414"/>
          </a:xfrm>
          <a:prstGeom prst="rect">
            <a:avLst/>
          </a:prstGeom>
          <a:noFill/>
        </p:spPr>
        <p:txBody>
          <a:bodyPr wrap="square" rtlCol="0">
            <a:noAutofit/>
          </a:bodyPr>
          <a:p>
            <a:pPr marL="285750" indent="-285750">
              <a:buFont typeface="Arial" panose="020B0604020202020204" pitchFamily="34" charset="0"/>
              <a:buChar char="•"/>
            </a:pPr>
            <a:r>
              <a:rPr lang="en-US" altLang="zh-CN" sz="1200">
                <a:solidFill>
                  <a:srgbClr val="4472C4"/>
                </a:solidFill>
              </a:rPr>
              <a:t>R</a:t>
            </a:r>
            <a:r>
              <a:rPr lang="zh-CN" altLang="en-US" sz="1200">
                <a:solidFill>
                  <a:srgbClr val="4472C4"/>
                </a:solidFill>
              </a:rPr>
              <a:t>ealize one-to-one digital and lean management and control of electronic materials,the whole process ofusing link can be traced</a:t>
            </a:r>
            <a:endParaRPr lang="zh-CN" altLang="en-US" sz="1200">
              <a:solidFill>
                <a:srgbClr val="4472C4"/>
              </a:solidFill>
            </a:endParaRPr>
          </a:p>
          <a:p>
            <a:pPr marL="285750" indent="-285750">
              <a:buFont typeface="Arial" panose="020B0604020202020204" pitchFamily="34" charset="0"/>
              <a:buChar char="•"/>
            </a:pPr>
            <a:r>
              <a:rPr lang="en-US" altLang="zh-CN" sz="1200">
                <a:solidFill>
                  <a:srgbClr val="4472C4"/>
                </a:solidFill>
              </a:rPr>
              <a:t>A</a:t>
            </a:r>
            <a:r>
              <a:rPr lang="zh-CN" altLang="en-US" sz="1200">
                <a:solidFill>
                  <a:srgbClr val="4472C4"/>
                </a:solidFill>
              </a:rPr>
              <a:t>dopt intelligent material warehouse to automatically prepare materials,reduce the workload of materialpreparation personnel by more than 90%</a:t>
            </a:r>
            <a:endParaRPr lang="zh-CN" altLang="en-US" sz="1200">
              <a:solidFill>
                <a:srgbClr val="4472C4"/>
              </a:solidFill>
            </a:endParaRPr>
          </a:p>
          <a:p>
            <a:pPr marL="285750" indent="-285750">
              <a:buFont typeface="Arial" panose="020B0604020202020204" pitchFamily="34" charset="0"/>
              <a:buChar char="•"/>
            </a:pPr>
            <a:r>
              <a:rPr lang="en-US" altLang="zh-CN" sz="1200">
                <a:solidFill>
                  <a:srgbClr val="4472C4"/>
                </a:solidFill>
              </a:rPr>
              <a:t>T</a:t>
            </a:r>
            <a:r>
              <a:rPr lang="zh-CN" altLang="en-US" sz="1200">
                <a:solidFill>
                  <a:srgbClr val="4472C4"/>
                </a:solidFill>
              </a:rPr>
              <a:t>hrough deep integration with MES system,the whole process is paperless and automatic.</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Material Preparation is strictly in accordance with the principles of tailings priority,first in,first out and so on,so as to reduce the production of dull materials,reduce the cost of materials into the charging and error prevention system,ensure the correct rate of material loading,reduce the losscaused by material loading error</a:t>
            </a:r>
            <a:endParaRPr lang="zh-CN" altLang="en-US" sz="1200">
              <a:solidFill>
                <a:srgbClr val="4472C4"/>
              </a:solidFill>
            </a:endParaRPr>
          </a:p>
          <a:p>
            <a:pPr marL="285750" indent="-285750">
              <a:buFont typeface="Arial" panose="020B0604020202020204" pitchFamily="34" charset="0"/>
              <a:buChar char="•"/>
            </a:pPr>
            <a:r>
              <a:rPr lang="en-US" altLang="zh-CN" sz="1200">
                <a:solidFill>
                  <a:srgbClr val="4472C4"/>
                </a:solidFill>
              </a:rPr>
              <a:t>D</a:t>
            </a:r>
            <a:r>
              <a:rPr lang="zh-CN" altLang="en-US" sz="1200">
                <a:solidFill>
                  <a:srgbClr val="4472C4"/>
                </a:solidFill>
              </a:rPr>
              <a:t>igital,information,intelligent management,to open up materials,finished goods circulation information,to ensure the consistency of accounts</a:t>
            </a:r>
            <a:endParaRPr lang="zh-CN" altLang="en-US" sz="1200">
              <a:solidFill>
                <a:srgbClr val="4472C4"/>
              </a:solidFill>
            </a:endParaRPr>
          </a:p>
        </p:txBody>
      </p:sp>
      <p:sp>
        <p:nvSpPr>
          <p:cNvPr id="8" name="文本框 7"/>
          <p:cNvSpPr txBox="1"/>
          <p:nvPr/>
        </p:nvSpPr>
        <p:spPr>
          <a:xfrm>
            <a:off x="266065" y="3667760"/>
            <a:ext cx="4064000" cy="368300"/>
          </a:xfrm>
          <a:prstGeom prst="rect">
            <a:avLst/>
          </a:prstGeom>
          <a:noFill/>
        </p:spPr>
        <p:txBody>
          <a:bodyPr wrap="square" rtlCol="0">
            <a:spAutoFit/>
          </a:bodyPr>
          <a:p>
            <a:endParaRPr lang="zh-CN" altLang="en-US"/>
          </a:p>
        </p:txBody>
      </p:sp>
      <p:sp>
        <p:nvSpPr>
          <p:cNvPr id="13" name="文本框 12"/>
          <p:cNvSpPr txBox="1"/>
          <p:nvPr>
            <p:custDataLst>
              <p:tags r:id="rId1"/>
            </p:custDataLst>
          </p:nvPr>
        </p:nvSpPr>
        <p:spPr>
          <a:xfrm>
            <a:off x="266065" y="3738880"/>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Technical </a:t>
            </a:r>
            <a:r>
              <a:rPr lang="en-US" altLang="zh-CN" b="1">
                <a:latin typeface="Arial" panose="020B0604020202020204" pitchFamily="34" charset="0"/>
                <a:cs typeface="Arial" panose="020B0604020202020204" pitchFamily="34" charset="0"/>
              </a:rPr>
              <a:t>P</a:t>
            </a:r>
            <a:r>
              <a:rPr lang="en-US" b="1">
                <a:latin typeface="Arial" panose="020B0604020202020204" pitchFamily="34" charset="0"/>
                <a:cs typeface="Arial" panose="020B0604020202020204" pitchFamily="34" charset="0"/>
              </a:rPr>
              <a:t>arameter:</a:t>
            </a:r>
            <a:endParaRPr lang="en-US" b="1">
              <a:latin typeface="Arial" panose="020B0604020202020204" pitchFamily="34" charset="0"/>
              <a:cs typeface="Arial" panose="020B0604020202020204" pitchFamily="34" charset="0"/>
            </a:endParaRPr>
          </a:p>
        </p:txBody>
      </p:sp>
      <p:graphicFrame>
        <p:nvGraphicFramePr>
          <p:cNvPr id="14" name="表格 13"/>
          <p:cNvGraphicFramePr/>
          <p:nvPr>
            <p:custDataLst>
              <p:tags r:id="rId2"/>
            </p:custDataLst>
          </p:nvPr>
        </p:nvGraphicFramePr>
        <p:xfrm>
          <a:off x="235585" y="4107180"/>
          <a:ext cx="6678295" cy="1900555"/>
        </p:xfrm>
        <a:graphic>
          <a:graphicData uri="http://schemas.openxmlformats.org/drawingml/2006/table">
            <a:tbl>
              <a:tblPr firstRow="1" bandRow="1">
                <a:tableStyleId>{5C22544A-7EE6-4342-B048-85BDC9FD1C3A}</a:tableStyleId>
              </a:tblPr>
              <a:tblGrid>
                <a:gridCol w="1335659"/>
                <a:gridCol w="1335659"/>
                <a:gridCol w="1335659"/>
                <a:gridCol w="1335659"/>
                <a:gridCol w="1335659"/>
              </a:tblGrid>
              <a:tr h="252000">
                <a:tc>
                  <a:txBody>
                    <a:bodyPr/>
                    <a:p>
                      <a:pPr algn="ctr">
                        <a:buNone/>
                      </a:pPr>
                      <a:r>
                        <a:rPr lang="en-US" altLang="zh-CN" sz="1200">
                          <a:latin typeface="Arial" panose="020B0604020202020204" pitchFamily="34" charset="0"/>
                          <a:ea typeface="等线" panose="02010600030101010101" charset="-122"/>
                          <a:cs typeface="Arial" panose="020B0604020202020204" pitchFamily="34" charset="0"/>
                        </a:rPr>
                        <a:t>Model</a:t>
                      </a:r>
                      <a:endParaRPr lang="en-US" altLang="zh-CN" sz="12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GDLJ1400B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GDLJ1</a:t>
                      </a:r>
                      <a:r>
                        <a:rPr lang="en-US" altLang="zh-CN" sz="1200" b="1">
                          <a:solidFill>
                            <a:schemeClr val="lt1"/>
                          </a:solidFill>
                          <a:latin typeface="Arial" panose="020B0604020202020204" pitchFamily="34" charset="0"/>
                          <a:ea typeface="等线" charset="0"/>
                          <a:cs typeface="Arial" panose="020B0604020202020204" pitchFamily="34" charset="0"/>
                        </a:rPr>
                        <a:t>1</a:t>
                      </a:r>
                      <a:r>
                        <a:rPr lang="zh-CN" altLang="en-US" sz="1200">
                          <a:latin typeface="Arial" panose="020B0604020202020204" pitchFamily="34" charset="0"/>
                          <a:ea typeface="等线" panose="02010600030101010101" charset="-122"/>
                          <a:cs typeface="Arial" panose="020B0604020202020204" pitchFamily="34" charset="0"/>
                        </a:rPr>
                        <a:t>00B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tc>
                <a:tc>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GDLJ</a:t>
                      </a:r>
                      <a:r>
                        <a:rPr lang="en-US" altLang="zh-CN" sz="1200" b="1">
                          <a:solidFill>
                            <a:schemeClr val="lt1"/>
                          </a:solidFill>
                          <a:latin typeface="Arial" panose="020B0604020202020204" pitchFamily="34" charset="0"/>
                          <a:ea typeface="等线" charset="0"/>
                          <a:cs typeface="Arial" panose="020B0604020202020204" pitchFamily="34" charset="0"/>
                        </a:rPr>
                        <a:t>250</a:t>
                      </a:r>
                      <a:r>
                        <a:rPr lang="zh-CN" altLang="en-US" sz="1200">
                          <a:latin typeface="Arial" panose="020B0604020202020204" pitchFamily="34" charset="0"/>
                          <a:ea typeface="等线" panose="02010600030101010101" charset="-122"/>
                          <a:cs typeface="Arial" panose="020B0604020202020204" pitchFamily="34" charset="0"/>
                        </a:rPr>
                        <a:t>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FORM</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FIXED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FIXED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FIXED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DIMENSION</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2110*370*1900mm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2110*370*1900mm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2110*370*1900mm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APPLICABLE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16MM</a:t>
                      </a:r>
                      <a:endParaRPr lang="en-US" altLang="zh-CN" sz="900">
                        <a:latin typeface="Arial" panose="020B0604020202020204" pitchFamily="34" charset="0"/>
                        <a:ea typeface="等线" panose="02010600030101010101" charset="-122"/>
                        <a:cs typeface="Arial" panose="020B0604020202020204" pitchFamily="34" charset="0"/>
                      </a:endParaRPr>
                    </a:p>
                    <a:p>
                      <a:pPr algn="ctr">
                        <a:buNone/>
                      </a:pPr>
                      <a:r>
                        <a:rPr lang="en-US" altLang="zh-CN" sz="900">
                          <a:latin typeface="Arial" panose="020B0604020202020204" pitchFamily="34" charset="0"/>
                          <a:ea typeface="等线" panose="02010600030101010101" charset="-122"/>
                          <a:cs typeface="Arial" panose="020B0604020202020204" pitchFamily="34" charset="0"/>
                        </a:rPr>
                        <a:t>FOR 7’’ REELS</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37MM</a:t>
                      </a:r>
                      <a:endParaRPr lang="en-US" altLang="zh-CN" sz="900">
                        <a:latin typeface="Arial" panose="020B0604020202020204" pitchFamily="34" charset="0"/>
                        <a:ea typeface="等线" panose="02010600030101010101" charset="-122"/>
                        <a:cs typeface="Arial" panose="020B0604020202020204" pitchFamily="34" charset="0"/>
                      </a:endParaRPr>
                    </a:p>
                    <a:p>
                      <a:pPr algn="ctr">
                        <a:buNone/>
                      </a:pPr>
                      <a:r>
                        <a:rPr lang="en-US" altLang="zh-CN" sz="900">
                          <a:latin typeface="Arial" panose="020B0604020202020204" pitchFamily="34" charset="0"/>
                          <a:ea typeface="等线" panose="02010600030101010101" charset="-122"/>
                          <a:cs typeface="Arial" panose="020B0604020202020204" pitchFamily="34" charset="0"/>
                        </a:rPr>
                        <a:t>FOR 13’’ REELS</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PLATE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1400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1000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250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LAYER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7</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5</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2</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5</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r>
              <a:tr h="2520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SURFACE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DOUBLE-SIDED</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SINGLE-SIDED</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r>
            </a:tbl>
          </a:graphicData>
        </a:graphic>
      </p:graphicFrame>
      <p:sp>
        <p:nvSpPr>
          <p:cNvPr id="15" name="文本框 14"/>
          <p:cNvSpPr txBox="1"/>
          <p:nvPr/>
        </p:nvSpPr>
        <p:spPr>
          <a:xfrm>
            <a:off x="7041536" y="6007118"/>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pic>
        <p:nvPicPr>
          <p:cNvPr id="3" name="图片 2" descr="upload_post_object_v2_1975032194"/>
          <p:cNvPicPr>
            <a:picLocks noChangeAspect="1"/>
          </p:cNvPicPr>
          <p:nvPr/>
        </p:nvPicPr>
        <p:blipFill>
          <a:blip r:embed="rId3"/>
          <a:stretch>
            <a:fillRect/>
          </a:stretch>
        </p:blipFill>
        <p:spPr>
          <a:xfrm>
            <a:off x="7206042" y="764330"/>
            <a:ext cx="3734989" cy="52427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SMT MOBILE TWP</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DOMENSIONAL CODE RACK</a:t>
            </a:r>
            <a:endParaRPr lang="en-US" altLang="zh-CN" sz="2000" b="1">
              <a:solidFill>
                <a:schemeClr val="tx1"/>
              </a:solidFill>
              <a:latin typeface="Arial" panose="020B0604020202020204" pitchFamily="34" charset="0"/>
              <a:cs typeface="Arial" panose="020B0604020202020204" pitchFamily="34" charset="0"/>
            </a:endParaRPr>
          </a:p>
        </p:txBody>
      </p:sp>
      <p:sp>
        <p:nvSpPr>
          <p:cNvPr id="10" name="文本框 9"/>
          <p:cNvSpPr txBox="1"/>
          <p:nvPr>
            <p:custDataLst>
              <p:tags r:id="rId1"/>
            </p:custDataLst>
          </p:nvPr>
        </p:nvSpPr>
        <p:spPr>
          <a:xfrm>
            <a:off x="266054" y="774969"/>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Features:</a:t>
            </a:r>
            <a:endParaRPr lang="en-US" b="1">
              <a:latin typeface="Arial" panose="020B0604020202020204" pitchFamily="34" charset="0"/>
              <a:cs typeface="Arial" panose="020B0604020202020204" pitchFamily="34" charset="0"/>
            </a:endParaRPr>
          </a:p>
        </p:txBody>
      </p:sp>
      <p:sp>
        <p:nvSpPr>
          <p:cNvPr id="12" name="文本框 11"/>
          <p:cNvSpPr txBox="1"/>
          <p:nvPr>
            <p:custDataLst>
              <p:tags r:id="rId2"/>
            </p:custDataLst>
          </p:nvPr>
        </p:nvSpPr>
        <p:spPr>
          <a:xfrm>
            <a:off x="235568" y="1429924"/>
            <a:ext cx="6762750" cy="1568450"/>
          </a:xfrm>
          <a:prstGeom prst="rect">
            <a:avLst/>
          </a:prstGeom>
          <a:noFill/>
        </p:spPr>
        <p:txBody>
          <a:bodyPr wrap="square" rtlCol="0">
            <a:spAutoFit/>
          </a:bodyPr>
          <a:p>
            <a:pPr marL="285750" indent="-285750">
              <a:buFont typeface="Arial" panose="020B0604020202020204" pitchFamily="34" charset="0"/>
              <a:buChar char="•"/>
            </a:pPr>
            <a:r>
              <a:rPr lang="zh-CN" altLang="en-US" sz="1200">
                <a:solidFill>
                  <a:srgbClr val="4472C4"/>
                </a:solidFill>
              </a:rPr>
              <a:t>Wi-fi communication.</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Large Capacity Lithium battery power supply can work continuously up to 48 hours</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The open communication interface can interface with any system,including chip processor,to realize direct call.</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Mes Check Material Status,WMS ERP calculate material inventory</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Easy Mobility,you can use AGV in electronic warehouse and then to the production line,can also be in theproduction line directly prepared sheet</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Intelligent docking of warehouse and production line</a:t>
            </a:r>
            <a:endParaRPr lang="zh-CN" altLang="en-US" sz="1200">
              <a:solidFill>
                <a:srgbClr val="4472C4"/>
              </a:solidFill>
            </a:endParaRPr>
          </a:p>
        </p:txBody>
      </p:sp>
      <p:sp>
        <p:nvSpPr>
          <p:cNvPr id="13" name="文本框 12"/>
          <p:cNvSpPr txBox="1"/>
          <p:nvPr>
            <p:custDataLst>
              <p:tags r:id="rId3"/>
            </p:custDataLst>
          </p:nvPr>
        </p:nvSpPr>
        <p:spPr>
          <a:xfrm>
            <a:off x="266093" y="3298194"/>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Technical </a:t>
            </a:r>
            <a:r>
              <a:rPr lang="en-US" altLang="zh-CN" b="1">
                <a:latin typeface="Arial" panose="020B0604020202020204" pitchFamily="34" charset="0"/>
                <a:cs typeface="Arial" panose="020B0604020202020204" pitchFamily="34" charset="0"/>
              </a:rPr>
              <a:t>P</a:t>
            </a:r>
            <a:r>
              <a:rPr lang="en-US" b="1">
                <a:latin typeface="Arial" panose="020B0604020202020204" pitchFamily="34" charset="0"/>
                <a:cs typeface="Arial" panose="020B0604020202020204" pitchFamily="34" charset="0"/>
              </a:rPr>
              <a:t>arameter:</a:t>
            </a:r>
            <a:endParaRPr lang="en-US" b="1">
              <a:latin typeface="Arial" panose="020B0604020202020204" pitchFamily="34" charset="0"/>
              <a:cs typeface="Arial" panose="020B0604020202020204" pitchFamily="34" charset="0"/>
            </a:endParaRPr>
          </a:p>
        </p:txBody>
      </p:sp>
      <p:graphicFrame>
        <p:nvGraphicFramePr>
          <p:cNvPr id="14" name="表格 13"/>
          <p:cNvGraphicFramePr/>
          <p:nvPr>
            <p:custDataLst>
              <p:tags r:id="rId4"/>
            </p:custDataLst>
          </p:nvPr>
        </p:nvGraphicFramePr>
        <p:xfrm>
          <a:off x="266093" y="3667764"/>
          <a:ext cx="6374765" cy="2331720"/>
        </p:xfrm>
        <a:graphic>
          <a:graphicData uri="http://schemas.openxmlformats.org/drawingml/2006/table">
            <a:tbl>
              <a:tblPr firstRow="1" bandRow="1">
                <a:tableStyleId>{5C22544A-7EE6-4342-B048-85BDC9FD1C3A}</a:tableStyleId>
              </a:tblPr>
              <a:tblGrid>
                <a:gridCol w="912495"/>
                <a:gridCol w="912495"/>
                <a:gridCol w="912495"/>
                <a:gridCol w="912495"/>
                <a:gridCol w="923925"/>
                <a:gridCol w="901065"/>
                <a:gridCol w="899795"/>
              </a:tblGrid>
              <a:tr h="274320">
                <a:tc>
                  <a:txBody>
                    <a:bodyPr/>
                    <a:p>
                      <a:pPr algn="ctr">
                        <a:buNone/>
                      </a:pPr>
                      <a:r>
                        <a:rPr lang="en-US" altLang="zh-CN" sz="1200">
                          <a:latin typeface="Arial" panose="020B0604020202020204" pitchFamily="34" charset="0"/>
                          <a:ea typeface="等线" panose="02010600030101010101" charset="-122"/>
                          <a:cs typeface="Arial" panose="020B0604020202020204" pitchFamily="34" charset="0"/>
                        </a:rPr>
                        <a:t>Model</a:t>
                      </a:r>
                      <a:endParaRPr lang="en-US" altLang="zh-CN" sz="12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YDLJ</a:t>
                      </a:r>
                      <a:r>
                        <a:rPr lang="en-US" altLang="zh-CN" sz="1200" b="1">
                          <a:solidFill>
                            <a:schemeClr val="lt1"/>
                          </a:solidFill>
                          <a:latin typeface="Arial" panose="020B0604020202020204" pitchFamily="34" charset="0"/>
                          <a:ea typeface="等线" charset="0"/>
                          <a:cs typeface="Arial" panose="020B0604020202020204" pitchFamily="34" charset="0"/>
                        </a:rPr>
                        <a:t>630</a:t>
                      </a:r>
                      <a:r>
                        <a:rPr lang="zh-CN" altLang="en-US" sz="1200">
                          <a:latin typeface="Arial" panose="020B0604020202020204" pitchFamily="34" charset="0"/>
                          <a:ea typeface="等线" panose="02010600030101010101" charset="-122"/>
                          <a:cs typeface="Arial" panose="020B0604020202020204" pitchFamily="34" charset="0"/>
                        </a:rPr>
                        <a:t>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YDLJ</a:t>
                      </a:r>
                      <a:r>
                        <a:rPr lang="en-US" altLang="zh-CN" sz="1200" b="1">
                          <a:solidFill>
                            <a:schemeClr val="lt1"/>
                          </a:solidFill>
                          <a:latin typeface="Arial" panose="020B0604020202020204" pitchFamily="34" charset="0"/>
                          <a:ea typeface="等线" charset="0"/>
                          <a:cs typeface="Arial" panose="020B0604020202020204" pitchFamily="34" charset="0"/>
                        </a:rPr>
                        <a:t>51</a:t>
                      </a:r>
                      <a:r>
                        <a:rPr lang="zh-CN" altLang="en-US" sz="1200">
                          <a:latin typeface="Arial" panose="020B0604020202020204" pitchFamily="34" charset="0"/>
                          <a:ea typeface="等线" panose="02010600030101010101" charset="-122"/>
                          <a:cs typeface="Arial" panose="020B0604020202020204" pitchFamily="34" charset="0"/>
                        </a:rPr>
                        <a:t>0B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tc>
                <a:tc gridSpan="2">
                  <a:txBody>
                    <a:bodyPr/>
                    <a:p>
                      <a:pPr algn="ctr">
                        <a:buNone/>
                      </a:pPr>
                      <a:r>
                        <a:rPr lang="zh-CN" altLang="en-US" sz="1200">
                          <a:latin typeface="Arial" panose="020B0604020202020204" pitchFamily="34" charset="0"/>
                          <a:ea typeface="等线" panose="02010600030101010101" charset="-122"/>
                          <a:cs typeface="Arial" panose="020B0604020202020204" pitchFamily="34" charset="0"/>
                        </a:rPr>
                        <a:t>YDLJ</a:t>
                      </a:r>
                      <a:r>
                        <a:rPr lang="en-US" altLang="zh-CN" sz="1200" b="1">
                          <a:solidFill>
                            <a:schemeClr val="lt1"/>
                          </a:solidFill>
                          <a:latin typeface="Arial" panose="020B0604020202020204" pitchFamily="34" charset="0"/>
                          <a:ea typeface="等线" charset="0"/>
                          <a:cs typeface="Arial" panose="020B0604020202020204" pitchFamily="34" charset="0"/>
                        </a:rPr>
                        <a:t>39</a:t>
                      </a:r>
                      <a:r>
                        <a:rPr lang="zh-CN" altLang="en-US" sz="1200">
                          <a:latin typeface="Arial" panose="020B0604020202020204" pitchFamily="34" charset="0"/>
                          <a:ea typeface="等线" panose="02010600030101010101" charset="-122"/>
                          <a:cs typeface="Arial" panose="020B0604020202020204" pitchFamily="34" charset="0"/>
                        </a:rPr>
                        <a:t>0B</a:t>
                      </a:r>
                      <a:endParaRPr lang="zh-CN" altLang="en-US" sz="12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r>
              <a:tr h="2286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FORM</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zh-CN" altLang="en-US" sz="900">
                          <a:latin typeface="Arial" panose="020B0604020202020204" pitchFamily="34" charset="0"/>
                          <a:ea typeface="Arial" panose="020B0604020202020204" pitchFamily="34" charset="0"/>
                          <a:cs typeface="Arial" panose="020B0604020202020204" pitchFamily="34" charset="0"/>
                        </a:rPr>
                        <a:t>MOBILE</a:t>
                      </a:r>
                      <a:endParaRPr lang="zh-CN" altLang="en-US" sz="900">
                        <a:latin typeface="Arial" panose="020B0604020202020204" pitchFamily="34" charset="0"/>
                        <a:ea typeface="Arial" panose="020B0604020202020204" pitchFamily="34" charset="0"/>
                        <a:cs typeface="Arial" panose="020B0604020202020204" pitchFamily="34" charset="0"/>
                      </a:endParaRPr>
                    </a:p>
                  </a:txBody>
                  <a:tcPr anchor="ctr" anchorCtr="0"/>
                </a:tc>
                <a:tc hMerge="1">
                  <a:tcPr anchor="ctr" anchorCtr="0"/>
                </a:tc>
                <a:tc gridSpan="2">
                  <a:txBody>
                    <a:bodyPr/>
                    <a:p>
                      <a:pPr algn="ctr">
                        <a:buNone/>
                      </a:pPr>
                      <a:r>
                        <a:rPr lang="en-US" altLang="zh-CN" sz="900">
                          <a:latin typeface="Arial" panose="020B0604020202020204" pitchFamily="34" charset="0"/>
                          <a:ea typeface="等线" charset="0"/>
                          <a:cs typeface="Arial" panose="020B0604020202020204" pitchFamily="34" charset="0"/>
                          <a:sym typeface="+mn-ea"/>
                        </a:rPr>
                        <a:t>MOBILE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MOBILE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r>
              <a:tr h="22860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DIMENSION</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1330*400*1830mm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zh-CN" altLang="en-US" sz="900">
                          <a:latin typeface="Arial" panose="020B0604020202020204" pitchFamily="34" charset="0"/>
                          <a:ea typeface="等线" panose="02010600030101010101" charset="-122"/>
                          <a:cs typeface="Arial" panose="020B0604020202020204" pitchFamily="34" charset="0"/>
                        </a:rPr>
                        <a:t>1330*400*1</a:t>
                      </a:r>
                      <a:r>
                        <a:rPr lang="en-US" altLang="zh-CN" sz="900">
                          <a:solidFill>
                            <a:schemeClr val="dk1"/>
                          </a:solidFill>
                          <a:latin typeface="Arial" panose="020B0604020202020204" pitchFamily="34" charset="0"/>
                          <a:ea typeface="等线" charset="0"/>
                          <a:cs typeface="Arial" panose="020B0604020202020204" pitchFamily="34" charset="0"/>
                        </a:rPr>
                        <a:t>55</a:t>
                      </a:r>
                      <a:r>
                        <a:rPr lang="zh-CN" altLang="en-US" sz="900">
                          <a:latin typeface="Arial" panose="020B0604020202020204" pitchFamily="34" charset="0"/>
                          <a:ea typeface="等线" panose="02010600030101010101" charset="-122"/>
                          <a:cs typeface="Arial" panose="020B0604020202020204" pitchFamily="34" charset="0"/>
                        </a:rPr>
                        <a:t>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c gridSpan="2">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1330*400*1550mm</a:t>
                      </a:r>
                      <a:endParaRPr lang="zh-CN" altLang="en-US" sz="900">
                        <a:latin typeface="Arial" panose="020B0604020202020204" pitchFamily="34" charset="0"/>
                        <a:ea typeface="等线" panose="02010600030101010101" charset="-122"/>
                        <a:cs typeface="Arial" panose="020B0604020202020204" pitchFamily="34" charset="0"/>
                      </a:endParaRPr>
                    </a:p>
                  </a:txBody>
                  <a:tcPr anchor="ctr" anchorCtr="0"/>
                </a:tc>
                <a:tc hMerge="1">
                  <a:tcPr anchor="ctr" anchorCtr="0"/>
                </a:tc>
              </a:tr>
              <a:tr h="50292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APPLICABLE</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16MM </a:t>
                      </a:r>
                      <a:endParaRPr lang="en-US" altLang="zh-CN" sz="900" b="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FOR 7’’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37MM </a:t>
                      </a:r>
                      <a:endParaRPr lang="en-US" altLang="zh-CN" sz="900">
                        <a:latin typeface="Arial" panose="020B0604020202020204" pitchFamily="34" charset="0"/>
                        <a:ea typeface="等线" panose="02010600030101010101" charset="-122"/>
                        <a:cs typeface="Arial" panose="020B0604020202020204" pitchFamily="34" charset="0"/>
                        <a:sym typeface="+mn-ea"/>
                      </a:endParaRPr>
                    </a:p>
                    <a:p>
                      <a:pPr algn="ctr">
                        <a:buNone/>
                      </a:pPr>
                      <a:r>
                        <a:rPr lang="en-US" altLang="zh-CN" sz="900">
                          <a:latin typeface="Arial" panose="020B0604020202020204" pitchFamily="34" charset="0"/>
                          <a:ea typeface="等线" panose="02010600030101010101" charset="-122"/>
                          <a:cs typeface="Arial" panose="020B0604020202020204" pitchFamily="34" charset="0"/>
                          <a:sym typeface="+mn-ea"/>
                        </a:rPr>
                        <a:t>FOR 13’’ REELS</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r>
              <a:tr h="36576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PLATE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600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30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480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30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360</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30</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r>
              <a:tr h="36576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LAYER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5</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1</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4</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1</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3</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a:solidFill>
                            <a:schemeClr val="dk1"/>
                          </a:solidFill>
                          <a:latin typeface="Arial" panose="020B0604020202020204" pitchFamily="34" charset="0"/>
                          <a:ea typeface="等线" charset="0"/>
                          <a:cs typeface="Arial" panose="020B0604020202020204" pitchFamily="34" charset="0"/>
                        </a:rPr>
                        <a:t>1</a:t>
                      </a:r>
                      <a:endParaRPr lang="en-US" altLang="zh-CN" sz="900">
                        <a:solidFill>
                          <a:schemeClr val="dk1"/>
                        </a:solidFill>
                        <a:latin typeface="Arial" panose="020B0604020202020204" pitchFamily="34" charset="0"/>
                        <a:ea typeface="等线" charset="0"/>
                        <a:cs typeface="Arial" panose="020B0604020202020204" pitchFamily="34" charset="0"/>
                      </a:endParaRPr>
                    </a:p>
                  </a:txBody>
                  <a:tcPr anchor="ctr" anchorCtr="0"/>
                </a:tc>
              </a:tr>
              <a:tr h="365760">
                <a:tc>
                  <a:txBody>
                    <a:bodyPr/>
                    <a:p>
                      <a:pPr algn="ctr">
                        <a:buNone/>
                      </a:pPr>
                      <a:r>
                        <a:rPr lang="en-US" altLang="zh-CN" sz="900">
                          <a:latin typeface="Arial" panose="020B0604020202020204" pitchFamily="34" charset="0"/>
                          <a:ea typeface="等线" panose="02010600030101010101" charset="-122"/>
                          <a:cs typeface="Arial" panose="020B0604020202020204" pitchFamily="34" charset="0"/>
                        </a:rPr>
                        <a:t>SURFACE NUMBER</a:t>
                      </a:r>
                      <a:endParaRPr lang="en-US" altLang="zh-CN" sz="90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sym typeface="+mn-ea"/>
                        </a:rPr>
                        <a:t>DOUBLE-SIDED</a:t>
                      </a:r>
                      <a:endParaRPr lang="en-US" altLang="zh-CN" sz="900" b="0">
                        <a:latin typeface="Arial" panose="020B0604020202020204" pitchFamily="34" charset="0"/>
                        <a:ea typeface="等线" panose="02010600030101010101" charset="-122"/>
                        <a:cs typeface="Arial" panose="020B0604020202020204" pitchFamily="34" charset="0"/>
                        <a:sym typeface="+mn-ea"/>
                      </a:endParaRPr>
                    </a:p>
                  </a:txBody>
                  <a:tcPr anchor="ctr" anchorCtr="0"/>
                </a:tc>
                <a:tc>
                  <a:txBody>
                    <a:bodyPr/>
                    <a:p>
                      <a:pPr algn="ctr">
                        <a:buNone/>
                      </a:pPr>
                      <a:r>
                        <a:rPr lang="en-US" altLang="zh-CN" sz="900" b="0">
                          <a:latin typeface="Arial" panose="020B0604020202020204" pitchFamily="34" charset="0"/>
                          <a:ea typeface="等线" panose="02010600030101010101" charset="-122"/>
                          <a:cs typeface="Arial" panose="020B0604020202020204" pitchFamily="34" charset="0"/>
                        </a:rPr>
                        <a:t>SINGLE-SIDED</a:t>
                      </a:r>
                      <a:endParaRPr lang="en-US" altLang="zh-CN" sz="900" b="0">
                        <a:latin typeface="Arial" panose="020B0604020202020204" pitchFamily="34" charset="0"/>
                        <a:ea typeface="等线" panose="02010600030101010101" charset="-122"/>
                        <a:cs typeface="Arial" panose="020B0604020202020204" pitchFamily="34" charset="0"/>
                      </a:endParaRPr>
                    </a:p>
                  </a:txBody>
                  <a:tcPr anchor="ctr" anchorCtr="0"/>
                </a:tc>
              </a:tr>
            </a:tbl>
          </a:graphicData>
        </a:graphic>
      </p:graphicFrame>
      <p:sp>
        <p:nvSpPr>
          <p:cNvPr id="15" name="文本框 14"/>
          <p:cNvSpPr txBox="1"/>
          <p:nvPr/>
        </p:nvSpPr>
        <p:spPr>
          <a:xfrm>
            <a:off x="6998356" y="6007118"/>
            <a:ext cx="4064000" cy="368300"/>
          </a:xfrm>
          <a:prstGeom prst="rect">
            <a:avLst/>
          </a:prstGeom>
          <a:noFill/>
        </p:spPr>
        <p:txBody>
          <a:bodyPr wrap="square" rtlCol="0">
            <a:spAutoFit/>
          </a:bodyPr>
          <a:p>
            <a:r>
              <a:rPr lang="en-US" altLang="zh-CN" sz="900">
                <a:latin typeface="Arial" panose="020B0604020202020204" pitchFamily="34" charset="0"/>
                <a:cs typeface="Arial" panose="020B0604020202020204" pitchFamily="34" charset="0"/>
              </a:rPr>
              <a:t>*</a:t>
            </a:r>
            <a:r>
              <a:rPr lang="zh-CN" altLang="en-US" sz="900">
                <a:latin typeface="Arial" panose="020B0604020202020204" pitchFamily="34" charset="0"/>
                <a:cs typeface="Arial" panose="020B0604020202020204" pitchFamily="34" charset="0"/>
              </a:rPr>
              <a:t>These parameters and pictures are for reference</a:t>
            </a:r>
            <a:r>
              <a:rPr lang="en-US" altLang="zh-CN" sz="900">
                <a:latin typeface="Arial" panose="020B0604020202020204" pitchFamily="34" charset="0"/>
                <a:cs typeface="Arial" panose="020B0604020202020204" pitchFamily="34" charset="0"/>
              </a:rPr>
              <a:t> only,so actual products may vary.And the products can be customized.</a:t>
            </a:r>
            <a:endParaRPr lang="en-US" altLang="zh-CN" sz="900">
              <a:latin typeface="Arial" panose="020B0604020202020204" pitchFamily="34" charset="0"/>
              <a:cs typeface="Arial" panose="020B0604020202020204" pitchFamily="34" charset="0"/>
            </a:endParaRPr>
          </a:p>
        </p:txBody>
      </p:sp>
      <p:pic>
        <p:nvPicPr>
          <p:cNvPr id="3" name="图片 2" descr="upload_post_object_v2_116715324"/>
          <p:cNvPicPr>
            <a:picLocks noChangeAspect="1"/>
          </p:cNvPicPr>
          <p:nvPr/>
        </p:nvPicPr>
        <p:blipFill>
          <a:blip r:embed="rId5"/>
          <a:stretch>
            <a:fillRect/>
          </a:stretch>
        </p:blipFill>
        <p:spPr>
          <a:xfrm>
            <a:off x="7076250" y="739616"/>
            <a:ext cx="3908306" cy="52675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SMT PERFECT STORAGE SOLUTIONS</a:t>
            </a:r>
            <a:endParaRPr lang="en-US" altLang="zh-CN" sz="2000" b="1">
              <a:solidFill>
                <a:schemeClr val="tx1"/>
              </a:solidFill>
              <a:latin typeface="Arial" panose="020B0604020202020204" pitchFamily="34" charset="0"/>
              <a:cs typeface="Arial" panose="020B0604020202020204" pitchFamily="34" charset="0"/>
            </a:endParaRPr>
          </a:p>
        </p:txBody>
      </p:sp>
      <p:pic>
        <p:nvPicPr>
          <p:cNvPr id="4" name="图片 3" descr="upload_post_object_v2_369957429"/>
          <p:cNvPicPr>
            <a:picLocks noChangeAspect="1"/>
          </p:cNvPicPr>
          <p:nvPr/>
        </p:nvPicPr>
        <p:blipFill>
          <a:blip r:embed="rId1"/>
          <a:stretch>
            <a:fillRect/>
          </a:stretch>
        </p:blipFill>
        <p:spPr>
          <a:xfrm>
            <a:off x="7226568" y="915361"/>
            <a:ext cx="3771882" cy="4666245"/>
          </a:xfrm>
          <a:prstGeom prst="rect">
            <a:avLst/>
          </a:prstGeom>
        </p:spPr>
      </p:pic>
      <p:sp>
        <p:nvSpPr>
          <p:cNvPr id="5" name="文本框 4"/>
          <p:cNvSpPr txBox="1"/>
          <p:nvPr userDrawn="1"/>
        </p:nvSpPr>
        <p:spPr>
          <a:xfrm>
            <a:off x="706674" y="5955334"/>
            <a:ext cx="11221816" cy="323421"/>
          </a:xfrm>
          <a:prstGeom prst="rect">
            <a:avLst/>
          </a:prstGeom>
        </p:spPr>
        <p:txBody>
          <a:bodyPr wrap="square" rtlCol="0">
            <a:noAutofit/>
          </a:bodyPr>
          <a:p>
            <a:pPr algn="l"/>
            <a:r>
              <a:rPr lang="zh-CN" altLang="en-US" sz="1400" b="1">
                <a:latin typeface="Arial" panose="020B0604020202020204" pitchFamily="34" charset="0"/>
                <a:ea typeface="Arial" panose="020B0604020202020204" pitchFamily="34" charset="0"/>
                <a:cs typeface="Arial" panose="020B0604020202020204" pitchFamily="34" charset="0"/>
              </a:rPr>
              <a:t>Electronic material actual contro</a:t>
            </a:r>
            <a:r>
              <a:rPr lang="en-US" altLang="zh-CN" sz="1400" b="1">
                <a:latin typeface="Arial" panose="020B0604020202020204" pitchFamily="34" charset="0"/>
                <a:ea typeface="Arial" panose="020B0604020202020204" pitchFamily="34" charset="0"/>
                <a:cs typeface="Arial" panose="020B0604020202020204" pitchFamily="34" charset="0"/>
              </a:rPr>
              <a:t>l</a:t>
            </a:r>
            <a:r>
              <a:rPr lang="zh-CN" altLang="en-US" sz="1400" b="1">
                <a:latin typeface="Arial" panose="020B0604020202020204" pitchFamily="34" charset="0"/>
                <a:ea typeface="Arial" panose="020B0604020202020204" pitchFamily="34" charset="0"/>
                <a:cs typeface="Arial" panose="020B0604020202020204" pitchFamily="34" charset="0"/>
              </a:rPr>
              <a:t> logic         Put in storage         Prepare materials         Take the material         For sending</a:t>
            </a:r>
            <a:endParaRPr lang="zh-CN" altLang="en-US" sz="1400" b="1">
              <a:latin typeface="Arial" panose="020B0604020202020204" pitchFamily="34" charset="0"/>
              <a:ea typeface="Arial" panose="020B0604020202020204" pitchFamily="34" charset="0"/>
              <a:cs typeface="Arial" panose="020B0604020202020204" pitchFamily="34" charset="0"/>
            </a:endParaRPr>
          </a:p>
        </p:txBody>
      </p:sp>
      <p:sp>
        <p:nvSpPr>
          <p:cNvPr id="6" name="文本框 5"/>
          <p:cNvSpPr txBox="1"/>
          <p:nvPr>
            <p:custDataLst>
              <p:tags r:id="rId2"/>
            </p:custDataLst>
          </p:nvPr>
        </p:nvSpPr>
        <p:spPr>
          <a:xfrm>
            <a:off x="266054" y="774969"/>
            <a:ext cx="4064000" cy="369570"/>
          </a:xfrm>
          <a:prstGeom prst="rect">
            <a:avLst/>
          </a:prstGeom>
          <a:noFill/>
        </p:spPr>
        <p:txBody>
          <a:bodyPr wrap="square" rtlCol="0">
            <a:noAutofit/>
          </a:bodyPr>
          <a:p>
            <a:r>
              <a:rPr lang="en-US" b="1">
                <a:latin typeface="Arial" panose="020B0604020202020204" pitchFamily="34" charset="0"/>
                <a:cs typeface="Arial" panose="020B0604020202020204" pitchFamily="34" charset="0"/>
              </a:rPr>
              <a:t>Raw </a:t>
            </a:r>
            <a:r>
              <a:rPr lang="en-US" altLang="zh-CN" b="1">
                <a:solidFill>
                  <a:schemeClr val="tx1"/>
                </a:solidFill>
                <a:latin typeface="Arial" panose="020B0604020202020204" pitchFamily="34" charset="0"/>
                <a:cs typeface="Arial" panose="020B0604020202020204" pitchFamily="34" charset="0"/>
              </a:rPr>
              <a:t>M</a:t>
            </a:r>
            <a:r>
              <a:rPr lang="en-US" b="1">
                <a:latin typeface="Arial" panose="020B0604020202020204" pitchFamily="34" charset="0"/>
                <a:cs typeface="Arial" panose="020B0604020202020204" pitchFamily="34" charset="0"/>
              </a:rPr>
              <a:t>aterial </a:t>
            </a:r>
            <a:r>
              <a:rPr lang="en-US" altLang="zh-CN" b="1">
                <a:solidFill>
                  <a:schemeClr val="tx1"/>
                </a:solidFill>
                <a:latin typeface="Arial" panose="020B0604020202020204" pitchFamily="34" charset="0"/>
                <a:cs typeface="Arial" panose="020B0604020202020204" pitchFamily="34" charset="0"/>
              </a:rPr>
              <a:t>I</a:t>
            </a:r>
            <a:r>
              <a:rPr lang="en-US" b="1">
                <a:latin typeface="Arial" panose="020B0604020202020204" pitchFamily="34" charset="0"/>
                <a:cs typeface="Arial" panose="020B0604020202020204" pitchFamily="34" charset="0"/>
              </a:rPr>
              <a:t>nformation </a:t>
            </a:r>
            <a:r>
              <a:rPr lang="en-US" altLang="zh-CN" b="1">
                <a:solidFill>
                  <a:schemeClr val="tx1"/>
                </a:solidFill>
                <a:latin typeface="Arial" panose="020B0604020202020204" pitchFamily="34" charset="0"/>
                <a:cs typeface="Arial" panose="020B0604020202020204" pitchFamily="34" charset="0"/>
              </a:rPr>
              <a:t>C</a:t>
            </a:r>
            <a:r>
              <a:rPr lang="en-US" b="1">
                <a:latin typeface="Arial" panose="020B0604020202020204" pitchFamily="34" charset="0"/>
                <a:cs typeface="Arial" panose="020B0604020202020204" pitchFamily="34" charset="0"/>
              </a:rPr>
              <a:t>ollection:</a:t>
            </a:r>
            <a:endParaRPr lang="en-US" b="1">
              <a:latin typeface="Arial" panose="020B0604020202020204" pitchFamily="34" charset="0"/>
              <a:cs typeface="Arial" panose="020B0604020202020204" pitchFamily="34" charset="0"/>
            </a:endParaRPr>
          </a:p>
        </p:txBody>
      </p:sp>
      <p:sp>
        <p:nvSpPr>
          <p:cNvPr id="7" name="文本框 6"/>
          <p:cNvSpPr txBox="1"/>
          <p:nvPr>
            <p:custDataLst>
              <p:tags r:id="rId3"/>
            </p:custDataLst>
          </p:nvPr>
        </p:nvSpPr>
        <p:spPr>
          <a:xfrm>
            <a:off x="3793562" y="1429965"/>
            <a:ext cx="2927180" cy="4319893"/>
          </a:xfrm>
          <a:prstGeom prst="rect">
            <a:avLst/>
          </a:prstGeom>
          <a:noFill/>
        </p:spPr>
        <p:txBody>
          <a:bodyPr wrap="square" rtlCol="0">
            <a:noAutofit/>
          </a:bodyPr>
          <a:p>
            <a:pPr indent="0">
              <a:buNone/>
            </a:pPr>
            <a:endParaRPr lang="zh-CN" altLang="en-US" sz="1200">
              <a:solidFill>
                <a:srgbClr val="4472C4"/>
              </a:solidFill>
            </a:endParaRPr>
          </a:p>
          <a:p>
            <a:pPr indent="0">
              <a:buNone/>
            </a:pPr>
            <a:r>
              <a:rPr lang="zh-CN" altLang="en-US" sz="1200">
                <a:solidFill>
                  <a:srgbClr val="4472C4"/>
                </a:solidFill>
              </a:rPr>
              <a:t>A supplier of raw materials has import </a:t>
            </a:r>
            <a:r>
              <a:rPr lang="en-US" altLang="zh-CN" sz="1200">
                <a:solidFill>
                  <a:srgbClr val="4472C4"/>
                </a:solidFill>
              </a:rPr>
              <a:t>QR </a:t>
            </a:r>
            <a:r>
              <a:rPr lang="zh-CN" altLang="en-US" sz="1200">
                <a:solidFill>
                  <a:srgbClr val="4472C4"/>
                </a:solidFill>
              </a:rPr>
              <a:t>code,use direct </a:t>
            </a:r>
            <a:r>
              <a:rPr lang="en-US" altLang="zh-CN" sz="1200">
                <a:solidFill>
                  <a:srgbClr val="4472C4"/>
                </a:solidFill>
              </a:rPr>
              <a:t>e</a:t>
            </a:r>
            <a:r>
              <a:rPr lang="zh-CN" altLang="en-US" sz="1200">
                <a:solidFill>
                  <a:srgbClr val="4472C4"/>
                </a:solidFill>
              </a:rPr>
              <a:t>lectronic receiving warehousing shelves supporting the WMS system</a:t>
            </a:r>
            <a:endParaRPr lang="zh-CN" altLang="en-US" sz="1200">
              <a:solidFill>
                <a:srgbClr val="4472C4"/>
              </a:solidFill>
            </a:endParaRPr>
          </a:p>
          <a:p>
            <a:pPr indent="0">
              <a:buNone/>
            </a:pPr>
            <a:endParaRPr lang="zh-CN" altLang="en-US" sz="1200">
              <a:solidFill>
                <a:srgbClr val="4472C4"/>
              </a:solidFill>
            </a:endParaRPr>
          </a:p>
          <a:p>
            <a:pPr indent="0">
              <a:buNone/>
            </a:pPr>
            <a:endParaRPr lang="zh-CN" altLang="en-US" sz="1200">
              <a:solidFill>
                <a:srgbClr val="4472C4"/>
              </a:solidFill>
            </a:endParaRPr>
          </a:p>
          <a:p>
            <a:pPr indent="0">
              <a:buNone/>
            </a:pPr>
            <a:endParaRPr lang="zh-CN" altLang="en-US" sz="1200">
              <a:solidFill>
                <a:srgbClr val="4472C4"/>
              </a:solidFill>
            </a:endParaRPr>
          </a:p>
          <a:p>
            <a:pPr indent="0">
              <a:buNone/>
            </a:pPr>
            <a:r>
              <a:rPr lang="zh-CN" altLang="en-US" sz="1200">
                <a:solidFill>
                  <a:srgbClr val="4472C4"/>
                </a:solidFill>
              </a:rPr>
              <a:t>If not import the raw material supplier </a:t>
            </a:r>
            <a:r>
              <a:rPr lang="en-US" altLang="zh-CN" sz="1200">
                <a:solidFill>
                  <a:srgbClr val="4472C4"/>
                </a:solidFill>
              </a:rPr>
              <a:t>QR </a:t>
            </a:r>
            <a:r>
              <a:rPr lang="zh-CN" altLang="en-US" sz="1200">
                <a:solidFill>
                  <a:srgbClr val="4472C4"/>
                </a:solidFill>
              </a:rPr>
              <a:t>code,electronic form a complete set of shelves after the </a:t>
            </a:r>
            <a:r>
              <a:rPr lang="en-US" altLang="zh-CN" sz="1200">
                <a:solidFill>
                  <a:srgbClr val="4472C4"/>
                </a:solidFill>
              </a:rPr>
              <a:t>WMS</a:t>
            </a:r>
            <a:r>
              <a:rPr lang="zh-CN" altLang="en-US" sz="1200">
                <a:solidFill>
                  <a:srgbClr val="4472C4"/>
                </a:solidFill>
              </a:rPr>
              <a:t> system can print qrcode,print </a:t>
            </a:r>
            <a:r>
              <a:rPr lang="en-US" altLang="zh-CN" sz="1200">
                <a:solidFill>
                  <a:srgbClr val="4472C4"/>
                </a:solidFill>
              </a:rPr>
              <a:t>QR</a:t>
            </a:r>
            <a:r>
              <a:rPr lang="zh-CN" altLang="en-US" sz="1200">
                <a:solidFill>
                  <a:srgbClr val="4472C4"/>
                </a:solidFill>
              </a:rPr>
              <a:t> code to the tray,</a:t>
            </a:r>
            <a:r>
              <a:rPr lang="en-US" altLang="zh-CN" sz="1200">
                <a:solidFill>
                  <a:srgbClr val="4472C4"/>
                </a:solidFill>
              </a:rPr>
              <a:t>QR</a:t>
            </a:r>
            <a:r>
              <a:rPr lang="zh-CN" altLang="en-US" sz="1200">
                <a:solidFill>
                  <a:srgbClr val="4472C4"/>
                </a:solidFill>
              </a:rPr>
              <a:t> code content is as follows:(P/N),(Lot number),(Date),(Quantity),(Vendor)</a:t>
            </a:r>
            <a:endParaRPr lang="zh-CN" altLang="en-US" sz="1200">
              <a:solidFill>
                <a:srgbClr val="4472C4"/>
              </a:solidFill>
            </a:endParaRPr>
          </a:p>
          <a:p>
            <a:pPr indent="0">
              <a:buNone/>
            </a:pPr>
            <a:endParaRPr lang="zh-CN" altLang="en-US" sz="1200">
              <a:solidFill>
                <a:srgbClr val="4472C4"/>
              </a:solidFill>
            </a:endParaRPr>
          </a:p>
          <a:p>
            <a:pPr indent="0">
              <a:buNone/>
            </a:pPr>
            <a:endParaRPr lang="zh-CN" altLang="en-US" sz="1200">
              <a:solidFill>
                <a:srgbClr val="4472C4"/>
              </a:solidFill>
            </a:endParaRPr>
          </a:p>
          <a:p>
            <a:pPr indent="0">
              <a:buNone/>
            </a:pPr>
            <a:r>
              <a:rPr lang="zh-CN" altLang="en-US" sz="1200">
                <a:solidFill>
                  <a:srgbClr val="4472C4"/>
                </a:solidFill>
              </a:rPr>
              <a:t>Scan the </a:t>
            </a:r>
            <a:r>
              <a:rPr lang="en-US" altLang="zh-CN" sz="1200">
                <a:solidFill>
                  <a:srgbClr val="4472C4"/>
                </a:solidFill>
              </a:rPr>
              <a:t>QR</a:t>
            </a:r>
            <a:r>
              <a:rPr lang="zh-CN" altLang="en-US" sz="1200">
                <a:solidFill>
                  <a:srgbClr val="4472C4"/>
                </a:solidFill>
              </a:rPr>
              <a:t> code receiving complete material reelid data warehousing collect generate inventory list,do not need to staff on the number of points differences do not need to press place arrangement,can be directly </a:t>
            </a:r>
            <a:r>
              <a:rPr lang="en-US" altLang="zh-CN" sz="1200">
                <a:solidFill>
                  <a:srgbClr val="4472C4"/>
                </a:solidFill>
              </a:rPr>
              <a:t>loaded.</a:t>
            </a:r>
            <a:endParaRPr lang="zh-CN" altLang="en-US" sz="1200">
              <a:solidFill>
                <a:srgbClr val="4472C4"/>
              </a:solidFill>
            </a:endParaRPr>
          </a:p>
        </p:txBody>
      </p:sp>
      <p:pic>
        <p:nvPicPr>
          <p:cNvPr id="9" name="图片 8" descr="upload_post_object_v2_1399528995"/>
          <p:cNvPicPr>
            <a:picLocks noChangeAspect="1"/>
          </p:cNvPicPr>
          <p:nvPr/>
        </p:nvPicPr>
        <p:blipFill>
          <a:blip r:embed="rId4"/>
          <a:stretch>
            <a:fillRect/>
          </a:stretch>
        </p:blipFill>
        <p:spPr>
          <a:xfrm>
            <a:off x="1798103" y="1598252"/>
            <a:ext cx="1189463" cy="3983318"/>
          </a:xfrm>
          <a:prstGeom prst="rect">
            <a:avLst/>
          </a:prstGeom>
        </p:spPr>
      </p:pic>
      <p:pic>
        <p:nvPicPr>
          <p:cNvPr id="3" name="图片 2" descr="upload_post_object_v2_3105754765"/>
          <p:cNvPicPr>
            <a:picLocks noChangeAspect="1"/>
          </p:cNvPicPr>
          <p:nvPr/>
        </p:nvPicPr>
        <p:blipFill>
          <a:blip r:embed="rId5"/>
          <a:stretch>
            <a:fillRect/>
          </a:stretch>
        </p:blipFill>
        <p:spPr>
          <a:xfrm rot="21540000">
            <a:off x="9536490" y="3121294"/>
            <a:ext cx="417519" cy="137792"/>
          </a:xfrm>
          <a:prstGeom prst="rect">
            <a:avLst/>
          </a:prstGeom>
          <a:solidFill>
            <a:srgbClr val="E2E6ED">
              <a:alpha val="100000"/>
            </a:srgbClr>
          </a:solidFill>
        </p:spPr>
      </p:pic>
      <p:pic>
        <p:nvPicPr>
          <p:cNvPr id="8" name="图片 7" descr="upload_post_object_v2_3105754765"/>
          <p:cNvPicPr>
            <a:picLocks noChangeAspect="1"/>
          </p:cNvPicPr>
          <p:nvPr/>
        </p:nvPicPr>
        <p:blipFill>
          <a:blip r:embed="rId5"/>
          <a:stretch>
            <a:fillRect/>
          </a:stretch>
        </p:blipFill>
        <p:spPr>
          <a:xfrm rot="60000">
            <a:off x="8235588" y="4149037"/>
            <a:ext cx="389179" cy="128439"/>
          </a:xfrm>
          <a:prstGeom prst="rect">
            <a:avLst/>
          </a:prstGeom>
          <a:solidFill>
            <a:srgbClr val="E2E6ED">
              <a:alpha val="100000"/>
            </a:srgbClr>
          </a:solidFill>
        </p:spPr>
      </p:pic>
      <p:pic>
        <p:nvPicPr>
          <p:cNvPr id="10" name="图片 9" descr="upload_post_object_v2_3105754765"/>
          <p:cNvPicPr>
            <a:picLocks noChangeAspect="1"/>
          </p:cNvPicPr>
          <p:nvPr/>
        </p:nvPicPr>
        <p:blipFill>
          <a:blip r:embed="rId5"/>
          <a:stretch>
            <a:fillRect/>
          </a:stretch>
        </p:blipFill>
        <p:spPr>
          <a:xfrm rot="60000">
            <a:off x="10335723" y="4149023"/>
            <a:ext cx="389179" cy="128439"/>
          </a:xfrm>
          <a:prstGeom prst="rect">
            <a:avLst/>
          </a:prstGeom>
          <a:solidFill>
            <a:srgbClr val="E2E6ED">
              <a:alpha val="100000"/>
            </a:srgbClr>
          </a:solidFill>
        </p:spPr>
      </p:pic>
      <p:pic>
        <p:nvPicPr>
          <p:cNvPr id="11" name="图片 10" descr="upload_post_object_v2_3105754765"/>
          <p:cNvPicPr>
            <a:picLocks noChangeAspect="1"/>
          </p:cNvPicPr>
          <p:nvPr/>
        </p:nvPicPr>
        <p:blipFill>
          <a:blip r:embed="rId5"/>
          <a:stretch>
            <a:fillRect/>
          </a:stretch>
        </p:blipFill>
        <p:spPr>
          <a:xfrm rot="60000">
            <a:off x="9810489" y="4149023"/>
            <a:ext cx="389179" cy="128439"/>
          </a:xfrm>
          <a:prstGeom prst="rect">
            <a:avLst/>
          </a:prstGeom>
          <a:solidFill>
            <a:srgbClr val="E2E6ED">
              <a:alpha val="100000"/>
            </a:srgbClr>
          </a:solidFill>
        </p:spPr>
      </p:pic>
      <p:pic>
        <p:nvPicPr>
          <p:cNvPr id="12" name="图片 11" descr="upload_post_object_v2_3105754765"/>
          <p:cNvPicPr>
            <a:picLocks noChangeAspect="1"/>
          </p:cNvPicPr>
          <p:nvPr/>
        </p:nvPicPr>
        <p:blipFill>
          <a:blip r:embed="rId5"/>
          <a:stretch>
            <a:fillRect/>
          </a:stretch>
        </p:blipFill>
        <p:spPr>
          <a:xfrm rot="60000">
            <a:off x="9285256" y="4149023"/>
            <a:ext cx="389179" cy="128439"/>
          </a:xfrm>
          <a:prstGeom prst="rect">
            <a:avLst/>
          </a:prstGeom>
          <a:solidFill>
            <a:srgbClr val="E2E6ED">
              <a:alpha val="100000"/>
            </a:srgbClr>
          </a:solidFill>
        </p:spPr>
      </p:pic>
      <p:pic>
        <p:nvPicPr>
          <p:cNvPr id="13" name="图片 12" descr="upload_post_object_v2_3105754765"/>
          <p:cNvPicPr>
            <a:picLocks noChangeAspect="1"/>
          </p:cNvPicPr>
          <p:nvPr/>
        </p:nvPicPr>
        <p:blipFill>
          <a:blip r:embed="rId5"/>
          <a:stretch>
            <a:fillRect/>
          </a:stretch>
        </p:blipFill>
        <p:spPr>
          <a:xfrm rot="60000">
            <a:off x="8760022" y="4149023"/>
            <a:ext cx="389179" cy="128439"/>
          </a:xfrm>
          <a:prstGeom prst="rect">
            <a:avLst/>
          </a:prstGeom>
          <a:solidFill>
            <a:srgbClr val="E2E6ED">
              <a:alpha val="100000"/>
            </a:srgbClr>
          </a:solid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HANDLING ROBOT</a:t>
            </a:r>
            <a:endParaRPr lang="en-US" altLang="zh-CN" sz="2000" b="1">
              <a:solidFill>
                <a:schemeClr val="tx1"/>
              </a:solidFill>
              <a:latin typeface="Arial" panose="020B0604020202020204" pitchFamily="34" charset="0"/>
              <a:cs typeface="Arial" panose="020B0604020202020204" pitchFamily="34" charset="0"/>
            </a:endParaRPr>
          </a:p>
        </p:txBody>
      </p:sp>
      <p:sp>
        <p:nvSpPr>
          <p:cNvPr id="3" name="文本框 2"/>
          <p:cNvSpPr txBox="1"/>
          <p:nvPr userDrawn="1"/>
        </p:nvSpPr>
        <p:spPr>
          <a:xfrm>
            <a:off x="820810" y="776800"/>
            <a:ext cx="2552854" cy="1545501"/>
          </a:xfrm>
          <a:prstGeom prst="rect">
            <a:avLst/>
          </a:prstGeom>
          <a:ln>
            <a:solidFill>
              <a:srgbClr val="4472C4"/>
            </a:solidFill>
          </a:ln>
        </p:spPr>
        <p:txBody>
          <a:bodyPr wrap="square" rtlCol="0">
            <a:noAutofit/>
          </a:bodyPr>
          <a:p>
            <a:r>
              <a:rPr lang="en-US" altLang="zh-CN" sz="1400" b="1">
                <a:solidFill>
                  <a:srgbClr val="4472C4"/>
                </a:solidFill>
              </a:rPr>
              <a:t>Basic service functions</a:t>
            </a:r>
            <a:endParaRPr lang="en-US" altLang="zh-CN" sz="1400" b="1">
              <a:solidFill>
                <a:srgbClr val="4472C4"/>
              </a:solidFill>
            </a:endParaRPr>
          </a:p>
          <a:p>
            <a:pPr marL="171450" indent="-171450">
              <a:buChar char="•"/>
            </a:pPr>
            <a:r>
              <a:rPr lang="en-US" altLang="zh-CN" sz="1200">
                <a:solidFill>
                  <a:srgbClr val="4472C4"/>
                </a:solidFill>
              </a:rPr>
              <a:t>Map management equipment management path planning</a:t>
            </a:r>
            <a:endParaRPr lang="en-US" altLang="zh-CN" sz="1200">
              <a:solidFill>
                <a:srgbClr val="4472C4"/>
              </a:solidFill>
            </a:endParaRPr>
          </a:p>
          <a:p>
            <a:pPr marL="171450" indent="-171450">
              <a:buChar char="•"/>
            </a:pPr>
            <a:r>
              <a:rPr lang="en-US" altLang="zh-CN" sz="1200">
                <a:solidFill>
                  <a:srgbClr val="4472C4"/>
                </a:solidFill>
              </a:rPr>
              <a:t>Cluster scheduling data monitoring task allocation</a:t>
            </a:r>
            <a:endParaRPr lang="en-US" altLang="zh-CN" sz="1200">
              <a:solidFill>
                <a:srgbClr val="4472C4"/>
              </a:solidFill>
            </a:endParaRPr>
          </a:p>
          <a:p>
            <a:pPr marL="171450" indent="-171450">
              <a:buChar char="•"/>
            </a:pPr>
            <a:r>
              <a:rPr lang="en-US" altLang="zh-CN" sz="1200">
                <a:solidFill>
                  <a:srgbClr val="4472C4"/>
                </a:solidFill>
              </a:rPr>
              <a:t>User management rights management</a:t>
            </a:r>
            <a:endParaRPr lang="en-US" altLang="zh-CN" sz="1200">
              <a:solidFill>
                <a:srgbClr val="4472C4"/>
              </a:solidFill>
            </a:endParaRPr>
          </a:p>
          <a:p>
            <a:pPr marL="171450" indent="-171450">
              <a:buChar char="•"/>
            </a:pPr>
            <a:endParaRPr lang="en-US" altLang="zh-CN" sz="900">
              <a:solidFill>
                <a:srgbClr val="4472C4"/>
              </a:solidFill>
            </a:endParaRPr>
          </a:p>
          <a:p>
            <a:endParaRPr lang="en-US" altLang="zh-CN" sz="900">
              <a:solidFill>
                <a:srgbClr val="4472C4"/>
              </a:solidFill>
            </a:endParaRPr>
          </a:p>
          <a:p>
            <a:endParaRPr lang="en-US" altLang="zh-CN" sz="900">
              <a:solidFill>
                <a:srgbClr val="4472C4"/>
              </a:solidFill>
            </a:endParaRPr>
          </a:p>
          <a:p>
            <a:endParaRPr lang="en-US" altLang="zh-CN" sz="900">
              <a:solidFill>
                <a:srgbClr val="4472C4"/>
              </a:solidFill>
            </a:endParaRPr>
          </a:p>
          <a:p>
            <a:endParaRPr lang="en-US" altLang="zh-CN" sz="900">
              <a:solidFill>
                <a:srgbClr val="4472C4"/>
              </a:solidFill>
            </a:endParaRPr>
          </a:p>
          <a:p>
            <a:endParaRPr lang="en-US" altLang="zh-CN" sz="900">
              <a:solidFill>
                <a:srgbClr val="4472C4"/>
              </a:solidFill>
            </a:endParaRPr>
          </a:p>
          <a:p>
            <a:endParaRPr lang="en-US" altLang="zh-CN" sz="900">
              <a:solidFill>
                <a:srgbClr val="4472C4"/>
              </a:solidFill>
            </a:endParaRPr>
          </a:p>
          <a:p>
            <a:endParaRPr lang="zh-CN" altLang="en-US" sz="900">
              <a:solidFill>
                <a:srgbClr val="4472C4"/>
              </a:solidFill>
            </a:endParaRPr>
          </a:p>
        </p:txBody>
      </p:sp>
      <p:sp>
        <p:nvSpPr>
          <p:cNvPr id="5" name="文本框 4"/>
          <p:cNvSpPr txBox="1"/>
          <p:nvPr/>
        </p:nvSpPr>
        <p:spPr>
          <a:xfrm>
            <a:off x="6052853" y="776800"/>
            <a:ext cx="2245557" cy="1545526"/>
          </a:xfrm>
          <a:prstGeom prst="rect">
            <a:avLst/>
          </a:prstGeom>
          <a:noFill/>
          <a:ln>
            <a:solidFill>
              <a:srgbClr val="4472C4"/>
            </a:solidFill>
          </a:ln>
        </p:spPr>
        <p:txBody>
          <a:bodyPr wrap="square" rtlCol="0" anchor="t">
            <a:noAutofit/>
          </a:bodyPr>
          <a:p>
            <a:r>
              <a:rPr lang="zh-CN" altLang="en-US" sz="1400" b="1">
                <a:solidFill>
                  <a:srgbClr val="4472C4"/>
                </a:solidFill>
              </a:rPr>
              <a:t>RloT open platform</a:t>
            </a:r>
            <a:endParaRPr lang="zh-CN" altLang="en-US" sz="1400" b="1">
              <a:solidFill>
                <a:srgbClr val="4472C4"/>
              </a:solidFill>
            </a:endParaRPr>
          </a:p>
          <a:p>
            <a:pPr marL="171450" indent="-171450">
              <a:buChar char="•"/>
            </a:pPr>
            <a:r>
              <a:rPr lang="zh-CN" altLang="en-US" sz="1200">
                <a:solidFill>
                  <a:srgbClr val="4472C4"/>
                </a:solidFill>
              </a:rPr>
              <a:t>Protocol plug-in library device communication driver module</a:t>
            </a:r>
            <a:endParaRPr lang="zh-CN" altLang="en-US" sz="1200">
              <a:solidFill>
                <a:srgbClr val="4472C4"/>
              </a:solidFill>
            </a:endParaRPr>
          </a:p>
          <a:p>
            <a:pPr marL="171450" indent="-171450">
              <a:buChar char="•"/>
            </a:pPr>
            <a:r>
              <a:rPr lang="zh-CN" altLang="en-US" sz="1200">
                <a:solidFill>
                  <a:srgbClr val="4472C4"/>
                </a:solidFill>
              </a:rPr>
              <a:t>Third-party software system interface</a:t>
            </a:r>
            <a:endParaRPr lang="zh-CN" altLang="en-US" sz="1200">
              <a:solidFill>
                <a:srgbClr val="4472C4"/>
              </a:solidFill>
            </a:endParaRPr>
          </a:p>
          <a:p>
            <a:pPr marL="171450" indent="-171450">
              <a:buChar char="•"/>
            </a:pPr>
            <a:r>
              <a:rPr lang="zh-CN" altLang="en-US" sz="1200">
                <a:solidFill>
                  <a:srgbClr val="4472C4"/>
                </a:solidFill>
              </a:rPr>
              <a:t>Third-party hardware device interface</a:t>
            </a:r>
            <a:endParaRPr lang="zh-CN" altLang="en-US" sz="1200">
              <a:solidFill>
                <a:srgbClr val="4472C4"/>
              </a:solidFill>
            </a:endParaRPr>
          </a:p>
        </p:txBody>
      </p:sp>
      <p:sp>
        <p:nvSpPr>
          <p:cNvPr id="6" name="文本框 5"/>
          <p:cNvSpPr txBox="1"/>
          <p:nvPr userDrawn="1"/>
        </p:nvSpPr>
        <p:spPr>
          <a:xfrm>
            <a:off x="3508990" y="776800"/>
            <a:ext cx="2410990" cy="1545526"/>
          </a:xfrm>
          <a:prstGeom prst="rect">
            <a:avLst/>
          </a:prstGeom>
          <a:ln>
            <a:solidFill>
              <a:srgbClr val="4472C4"/>
            </a:solidFill>
          </a:ln>
        </p:spPr>
        <p:txBody>
          <a:bodyPr wrap="square" rtlCol="0">
            <a:noAutofit/>
          </a:bodyPr>
          <a:p>
            <a:pPr algn="l"/>
            <a:r>
              <a:rPr lang="zh-CN" altLang="en-US" sz="1400" b="1">
                <a:solidFill>
                  <a:srgbClr val="4472C4"/>
                </a:solidFill>
              </a:rPr>
              <a:t>Warehouse Management System (WMS)</a:t>
            </a:r>
            <a:endParaRPr lang="zh-CN" altLang="en-US" sz="1400" b="1">
              <a:solidFill>
                <a:srgbClr val="4472C4"/>
              </a:solidFill>
            </a:endParaRPr>
          </a:p>
          <a:p>
            <a:pPr marL="171450" indent="-171450" algn="l">
              <a:buChar char="•"/>
            </a:pPr>
            <a:r>
              <a:rPr lang="zh-CN" altLang="en-US" sz="1200">
                <a:solidFill>
                  <a:srgbClr val="4472C4"/>
                </a:solidFill>
              </a:rPr>
              <a:t>Inventory management material management</a:t>
            </a:r>
            <a:endParaRPr lang="zh-CN" altLang="en-US" sz="1200">
              <a:solidFill>
                <a:srgbClr val="4472C4"/>
              </a:solidFill>
            </a:endParaRPr>
          </a:p>
          <a:p>
            <a:pPr marL="171450" indent="-171450" algn="l">
              <a:buChar char="•"/>
            </a:pPr>
            <a:r>
              <a:rPr lang="zh-CN" altLang="en-US" sz="1200">
                <a:solidFill>
                  <a:srgbClr val="4472C4"/>
                </a:solidFill>
              </a:rPr>
              <a:t>Backend service warehouse management</a:t>
            </a:r>
            <a:endParaRPr lang="zh-CN" altLang="en-US" sz="1200">
              <a:solidFill>
                <a:srgbClr val="4472C4"/>
              </a:solidFill>
            </a:endParaRPr>
          </a:p>
        </p:txBody>
      </p:sp>
      <p:sp>
        <p:nvSpPr>
          <p:cNvPr id="7" name="文本框 6"/>
          <p:cNvSpPr txBox="1"/>
          <p:nvPr userDrawn="1"/>
        </p:nvSpPr>
        <p:spPr>
          <a:xfrm>
            <a:off x="8431284" y="776800"/>
            <a:ext cx="2318680" cy="1545526"/>
          </a:xfrm>
          <a:prstGeom prst="rect">
            <a:avLst/>
          </a:prstGeom>
          <a:ln>
            <a:solidFill>
              <a:srgbClr val="4472C4"/>
            </a:solidFill>
          </a:ln>
        </p:spPr>
        <p:txBody>
          <a:bodyPr wrap="square" rtlCol="0">
            <a:noAutofit/>
          </a:bodyPr>
          <a:p>
            <a:pPr algn="l"/>
            <a:r>
              <a:rPr lang="zh-CN" altLang="en-US" sz="1400" b="1">
                <a:solidFill>
                  <a:srgbClr val="4472C4"/>
                </a:solidFill>
              </a:rPr>
              <a:t>Central control system (FCS)</a:t>
            </a:r>
            <a:endParaRPr lang="zh-CN" altLang="en-US" sz="1400" b="1">
              <a:solidFill>
                <a:srgbClr val="4472C4"/>
              </a:solidFill>
            </a:endParaRPr>
          </a:p>
          <a:p>
            <a:pPr marL="285750" indent="-285750" algn="l">
              <a:buChar char="•"/>
            </a:pPr>
            <a:r>
              <a:rPr lang="zh-CN" altLang="en-US" sz="1200">
                <a:solidFill>
                  <a:srgbClr val="4472C4"/>
                </a:solidFill>
              </a:rPr>
              <a:t>Massive resource management</a:t>
            </a:r>
            <a:endParaRPr lang="zh-CN" altLang="en-US" sz="1200">
              <a:solidFill>
                <a:srgbClr val="4472C4"/>
              </a:solidFill>
            </a:endParaRPr>
          </a:p>
          <a:p>
            <a:pPr marL="285750" indent="-285750" algn="l">
              <a:buChar char="•"/>
            </a:pPr>
            <a:r>
              <a:rPr lang="zh-CN" altLang="en-US" sz="1200">
                <a:solidFill>
                  <a:srgbClr val="4472C4"/>
                </a:solidFill>
              </a:rPr>
              <a:t>Visual control process orchestration</a:t>
            </a:r>
            <a:endParaRPr lang="zh-CN" altLang="en-US" sz="1200">
              <a:solidFill>
                <a:srgbClr val="4472C4"/>
              </a:solidFill>
            </a:endParaRPr>
          </a:p>
          <a:p>
            <a:pPr marL="285750" indent="-285750" algn="l">
              <a:buChar char="•"/>
            </a:pPr>
            <a:r>
              <a:rPr lang="zh-CN" altLang="en-US" sz="1200">
                <a:solidFill>
                  <a:srgbClr val="4472C4"/>
                </a:solidFill>
              </a:rPr>
              <a:t>Business logic execution container</a:t>
            </a:r>
            <a:endParaRPr lang="zh-CN" altLang="en-US" sz="1200">
              <a:solidFill>
                <a:srgbClr val="4472C4"/>
              </a:solidFill>
            </a:endParaRPr>
          </a:p>
        </p:txBody>
      </p:sp>
      <p:pic>
        <p:nvPicPr>
          <p:cNvPr id="8" name="图片 7" descr="upload_post_object_v2_2076652234"/>
          <p:cNvPicPr>
            <a:picLocks noChangeAspect="1"/>
          </p:cNvPicPr>
          <p:nvPr/>
        </p:nvPicPr>
        <p:blipFill>
          <a:blip r:embed="rId1"/>
          <a:stretch>
            <a:fillRect/>
          </a:stretch>
        </p:blipFill>
        <p:spPr>
          <a:xfrm>
            <a:off x="2918385" y="2397296"/>
            <a:ext cx="6962161" cy="4109114"/>
          </a:xfrm>
          <a:prstGeom prst="rect">
            <a:avLst/>
          </a:prstGeom>
        </p:spPr>
      </p:pic>
      <p:sp>
        <p:nvSpPr>
          <p:cNvPr id="4" name="文本框 3"/>
          <p:cNvSpPr txBox="1"/>
          <p:nvPr userDrawn="1"/>
        </p:nvSpPr>
        <p:spPr>
          <a:xfrm>
            <a:off x="93530" y="2544717"/>
            <a:ext cx="3576827" cy="2110937"/>
          </a:xfrm>
          <a:prstGeom prst="rect">
            <a:avLst/>
          </a:prstGeom>
          <a:solidFill>
            <a:srgbClr val="E2E6ED">
              <a:alpha val="100000"/>
            </a:srgbClr>
          </a:solidFill>
        </p:spPr>
        <p:txBody>
          <a:bodyPr wrap="square" rtlCol="0">
            <a:noAutofit/>
          </a:bodyPr>
          <a:p>
            <a:pPr marL="342900" indent="-342900" algn="l">
              <a:lnSpc>
                <a:spcPct val="120000"/>
              </a:lnSpc>
              <a:buAutoNum type="arabicPeriod"/>
            </a:pPr>
            <a:r>
              <a:rPr lang="zh-CN" altLang="en-US" sz="1400" b="1"/>
              <a:t>Cross-scenario and device/system docking</a:t>
            </a:r>
            <a:endParaRPr lang="zh-CN" altLang="en-US" sz="1400" b="1"/>
          </a:p>
          <a:p>
            <a:pPr marL="342900" indent="-342900" algn="l">
              <a:lnSpc>
                <a:spcPct val="120000"/>
              </a:lnSpc>
              <a:buAutoNum type="arabicPeriod"/>
            </a:pPr>
            <a:r>
              <a:rPr lang="zh-CN" altLang="en-US" sz="1400" b="1"/>
              <a:t>Multiple types of robots working together</a:t>
            </a:r>
            <a:endParaRPr lang="zh-CN" altLang="en-US" sz="1400" b="1"/>
          </a:p>
          <a:p>
            <a:pPr marL="342900" indent="-342900" algn="l">
              <a:lnSpc>
                <a:spcPct val="120000"/>
              </a:lnSpc>
              <a:buAutoNum type="arabicPeriod"/>
            </a:pPr>
            <a:r>
              <a:rPr lang="zh-CN" altLang="en-US" sz="1400" b="1"/>
              <a:t>Pose recognition and adaptation</a:t>
            </a:r>
            <a:endParaRPr lang="zh-CN" altLang="en-US" sz="1400" b="1"/>
          </a:p>
          <a:p>
            <a:pPr marL="342900" indent="-342900" algn="l">
              <a:lnSpc>
                <a:spcPct val="120000"/>
              </a:lnSpc>
              <a:buAutoNum type="arabicPeriod"/>
            </a:pPr>
            <a:r>
              <a:rPr lang="zh-CN" altLang="en-US" sz="1400" b="1"/>
              <a:t>Complex scene operation</a:t>
            </a:r>
            <a:endParaRPr lang="zh-CN" altLang="en-US" sz="1400" b="1"/>
          </a:p>
          <a:p>
            <a:pPr marL="342900" indent="-342900" algn="l">
              <a:lnSpc>
                <a:spcPct val="120000"/>
              </a:lnSpc>
              <a:buAutoNum type="arabicPeriod"/>
            </a:pPr>
            <a:r>
              <a:rPr lang="zh-CN" altLang="en-US" sz="1400" b="1"/>
              <a:t>Obstacle avoidance</a:t>
            </a:r>
            <a:endParaRPr lang="zh-CN" altLang="en-US" sz="1400" b="1"/>
          </a:p>
          <a:p>
            <a:pPr marL="342900" indent="-342900" algn="l">
              <a:lnSpc>
                <a:spcPct val="120000"/>
              </a:lnSpc>
              <a:buAutoNum type="arabicPeriod"/>
            </a:pPr>
            <a:r>
              <a:rPr lang="zh-CN" altLang="en-US" sz="1400" b="1"/>
              <a:t>Precise positioning</a:t>
            </a:r>
            <a:endParaRPr lang="zh-CN" altLang="en-US" sz="1400" b="1"/>
          </a:p>
        </p:txBody>
      </p:sp>
      <p:pic>
        <p:nvPicPr>
          <p:cNvPr id="9" name="图片 8" descr="upload_post_object_v2_3105754765"/>
          <p:cNvPicPr>
            <a:picLocks noChangeAspect="1"/>
          </p:cNvPicPr>
          <p:nvPr/>
        </p:nvPicPr>
        <p:blipFill>
          <a:blip r:embed="rId2"/>
          <a:stretch>
            <a:fillRect/>
          </a:stretch>
        </p:blipFill>
        <p:spPr>
          <a:xfrm rot="60000">
            <a:off x="5739830" y="4770586"/>
            <a:ext cx="389179" cy="128439"/>
          </a:xfrm>
          <a:prstGeom prst="rect">
            <a:avLst/>
          </a:prstGeom>
          <a:solidFill>
            <a:srgbClr val="E2E6ED">
              <a:alpha val="100000"/>
            </a:srgbClr>
          </a:solidFill>
        </p:spPr>
      </p:pic>
      <p:pic>
        <p:nvPicPr>
          <p:cNvPr id="10" name="图片 9" descr="upload_post_object_v2_3105754765"/>
          <p:cNvPicPr>
            <a:picLocks noChangeAspect="1"/>
          </p:cNvPicPr>
          <p:nvPr/>
        </p:nvPicPr>
        <p:blipFill>
          <a:blip r:embed="rId2"/>
          <a:stretch>
            <a:fillRect/>
          </a:stretch>
        </p:blipFill>
        <p:spPr>
          <a:xfrm rot="60000">
            <a:off x="6791682" y="4818397"/>
            <a:ext cx="389179" cy="128439"/>
          </a:xfrm>
          <a:prstGeom prst="rect">
            <a:avLst/>
          </a:prstGeom>
          <a:solidFill>
            <a:srgbClr val="E2E6ED">
              <a:alpha val="100000"/>
            </a:srgbClr>
          </a:solidFill>
        </p:spPr>
      </p:pic>
      <p:pic>
        <p:nvPicPr>
          <p:cNvPr id="11" name="图片 10" descr="upload_post_object_v2_3105754765"/>
          <p:cNvPicPr>
            <a:picLocks noChangeAspect="1"/>
          </p:cNvPicPr>
          <p:nvPr/>
        </p:nvPicPr>
        <p:blipFill>
          <a:blip r:embed="rId2"/>
          <a:stretch>
            <a:fillRect/>
          </a:stretch>
        </p:blipFill>
        <p:spPr>
          <a:xfrm rot="60000">
            <a:off x="6294670" y="3320117"/>
            <a:ext cx="312382" cy="103094"/>
          </a:xfrm>
          <a:prstGeom prst="rect">
            <a:avLst/>
          </a:prstGeom>
          <a:solidFill>
            <a:srgbClr val="E2E6ED">
              <a:alpha val="100000"/>
            </a:srgbClr>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AUTONOMOUS CASE</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HANDLING ROBOT</a:t>
            </a:r>
            <a:endParaRPr lang="en-US" altLang="zh-CN" sz="2000" b="1">
              <a:solidFill>
                <a:schemeClr val="tx1"/>
              </a:solidFill>
              <a:latin typeface="Arial" panose="020B0604020202020204" pitchFamily="34" charset="0"/>
              <a:cs typeface="Arial" panose="020B0604020202020204" pitchFamily="34" charset="0"/>
            </a:endParaRPr>
          </a:p>
        </p:txBody>
      </p:sp>
      <p:pic>
        <p:nvPicPr>
          <p:cNvPr id="3" name="图片 2" descr="upload_post_object_v2_1433311062"/>
          <p:cNvPicPr>
            <a:picLocks noChangeAspect="1"/>
          </p:cNvPicPr>
          <p:nvPr/>
        </p:nvPicPr>
        <p:blipFill>
          <a:blip r:embed="rId1"/>
          <a:stretch>
            <a:fillRect/>
          </a:stretch>
        </p:blipFill>
        <p:spPr>
          <a:xfrm>
            <a:off x="6391064" y="3299065"/>
            <a:ext cx="2041827" cy="3147999"/>
          </a:xfrm>
          <a:prstGeom prst="rect">
            <a:avLst/>
          </a:prstGeom>
        </p:spPr>
      </p:pic>
      <p:pic>
        <p:nvPicPr>
          <p:cNvPr id="4" name="图片 3" descr="upload_post_object_v2_3918437172"/>
          <p:cNvPicPr>
            <a:picLocks noChangeAspect="1"/>
          </p:cNvPicPr>
          <p:nvPr/>
        </p:nvPicPr>
        <p:blipFill>
          <a:blip r:embed="rId2"/>
          <a:stretch>
            <a:fillRect/>
          </a:stretch>
        </p:blipFill>
        <p:spPr>
          <a:xfrm>
            <a:off x="8432895" y="753434"/>
            <a:ext cx="3091958" cy="5693630"/>
          </a:xfrm>
          <a:prstGeom prst="rect">
            <a:avLst/>
          </a:prstGeom>
        </p:spPr>
      </p:pic>
      <p:sp>
        <p:nvSpPr>
          <p:cNvPr id="6" name="文本框 5"/>
          <p:cNvSpPr txBox="1"/>
          <p:nvPr/>
        </p:nvSpPr>
        <p:spPr>
          <a:xfrm>
            <a:off x="290024" y="1186151"/>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Features:</a:t>
            </a:r>
            <a:endParaRPr lang="en-US" altLang="zh-CN" b="1">
              <a:latin typeface="Arial" panose="020B0604020202020204" pitchFamily="34" charset="0"/>
              <a:cs typeface="Arial" panose="020B0604020202020204" pitchFamily="34" charset="0"/>
            </a:endParaRPr>
          </a:p>
        </p:txBody>
      </p:sp>
      <p:sp>
        <p:nvSpPr>
          <p:cNvPr id="5" name="文本框 4"/>
          <p:cNvSpPr txBox="1"/>
          <p:nvPr userDrawn="1"/>
        </p:nvSpPr>
        <p:spPr>
          <a:xfrm>
            <a:off x="140290" y="1882276"/>
            <a:ext cx="6413999" cy="3905356"/>
          </a:xfrm>
          <a:prstGeom prst="rect">
            <a:avLst/>
          </a:prstGeom>
        </p:spPr>
        <p:txBody>
          <a:bodyPr wrap="square" rtlCol="0">
            <a:noAutofit/>
          </a:bodyPr>
          <a:p>
            <a:pPr marL="285750" indent="-285750">
              <a:lnSpc>
                <a:spcPct val="110000"/>
              </a:lnSpc>
              <a:buChar char="•"/>
            </a:pPr>
            <a:r>
              <a:rPr lang="en-US" altLang="zh-CN" sz="1400">
                <a:solidFill>
                  <a:srgbClr val="4472C4"/>
                </a:solidFill>
              </a:rPr>
              <a:t>Box</a:t>
            </a:r>
            <a:r>
              <a:rPr lang="zh-CN" altLang="en-US" sz="1400">
                <a:solidFill>
                  <a:srgbClr val="4472C4"/>
                </a:solidFill>
              </a:rPr>
              <a:t>-</a:t>
            </a:r>
            <a:r>
              <a:rPr lang="en-US" altLang="zh-CN" sz="1400">
                <a:solidFill>
                  <a:srgbClr val="4472C4"/>
                </a:solidFill>
              </a:rPr>
              <a:t>type warehousing robot can realize intelligent picking, storage and retrieval of boxes, and transport multiple boxes at the same time.</a:t>
            </a:r>
            <a:endParaRPr lang="en-US" altLang="zh-CN" sz="1400">
              <a:solidFill>
                <a:srgbClr val="4472C4"/>
              </a:solidFill>
            </a:endParaRPr>
          </a:p>
          <a:p>
            <a:pPr marL="285750" indent="-285750">
              <a:lnSpc>
                <a:spcPct val="130000"/>
              </a:lnSpc>
              <a:buChar char="•"/>
            </a:pPr>
            <a:r>
              <a:rPr lang="en-US" altLang="zh-CN" sz="1400">
                <a:solidFill>
                  <a:srgbClr val="4472C4"/>
                </a:solidFill>
              </a:rPr>
              <a:t>Flexible customization of robot height, optional double</a:t>
            </a:r>
            <a:r>
              <a:rPr lang="zh-CN" altLang="en-US" sz="1400">
                <a:solidFill>
                  <a:srgbClr val="4472C4"/>
                </a:solidFill>
              </a:rPr>
              <a:t>-</a:t>
            </a:r>
            <a:r>
              <a:rPr lang="en-US" altLang="zh-CN" sz="1400">
                <a:solidFill>
                  <a:srgbClr val="4472C4"/>
                </a:solidFill>
              </a:rPr>
              <a:t>depth model, efficient use of storage space.</a:t>
            </a:r>
            <a:endParaRPr lang="en-US" altLang="zh-CN" sz="1400">
              <a:solidFill>
                <a:srgbClr val="4472C4"/>
              </a:solidFill>
            </a:endParaRPr>
          </a:p>
          <a:p>
            <a:pPr marL="285750" indent="-285750">
              <a:lnSpc>
                <a:spcPct val="130000"/>
              </a:lnSpc>
              <a:buChar char="•"/>
            </a:pPr>
            <a:r>
              <a:rPr lang="en-US" altLang="zh-CN" sz="1400">
                <a:solidFill>
                  <a:srgbClr val="4472C4"/>
                </a:solidFill>
              </a:rPr>
              <a:t>The efficiency of human</a:t>
            </a:r>
            <a:r>
              <a:rPr lang="zh-CN" altLang="en-US" sz="1400">
                <a:solidFill>
                  <a:srgbClr val="4472C4"/>
                </a:solidFill>
              </a:rPr>
              <a:t>-</a:t>
            </a:r>
            <a:r>
              <a:rPr lang="en-US" altLang="zh-CN" sz="1400">
                <a:solidFill>
                  <a:srgbClr val="4472C4"/>
                </a:solidFill>
              </a:rPr>
              <a:t>machine collaborative work is increased by 3</a:t>
            </a:r>
            <a:r>
              <a:rPr lang="zh-CN" altLang="en-US" sz="1400">
                <a:solidFill>
                  <a:srgbClr val="4472C4"/>
                </a:solidFill>
              </a:rPr>
              <a:t>-</a:t>
            </a:r>
            <a:r>
              <a:rPr lang="en-US" altLang="zh-CN" sz="1400">
                <a:solidFill>
                  <a:srgbClr val="4472C4"/>
                </a:solidFill>
              </a:rPr>
              <a:t>4 times, improving the efficiency of manual work per unit time.</a:t>
            </a:r>
            <a:endParaRPr lang="en-US" altLang="zh-CN" sz="1400">
              <a:solidFill>
                <a:srgbClr val="4472C4"/>
              </a:solidFill>
            </a:endParaRPr>
          </a:p>
          <a:p>
            <a:pPr marL="285750" indent="-285750">
              <a:lnSpc>
                <a:spcPct val="130000"/>
              </a:lnSpc>
              <a:buChar char="•"/>
            </a:pPr>
            <a:r>
              <a:rPr lang="en-US" altLang="zh-CN" sz="1400">
                <a:solidFill>
                  <a:srgbClr val="4472C4"/>
                </a:solidFill>
              </a:rPr>
              <a:t>High</a:t>
            </a:r>
            <a:r>
              <a:rPr lang="zh-CN" altLang="en-US" sz="1400">
                <a:solidFill>
                  <a:srgbClr val="4472C4"/>
                </a:solidFill>
              </a:rPr>
              <a:t>-</a:t>
            </a:r>
            <a:r>
              <a:rPr lang="en-US" altLang="zh-CN" sz="1400">
                <a:solidFill>
                  <a:srgbClr val="4472C4"/>
                </a:solidFill>
              </a:rPr>
              <a:t>speed and stable movement.</a:t>
            </a:r>
            <a:endParaRPr lang="en-US" altLang="zh-CN" sz="1400">
              <a:solidFill>
                <a:srgbClr val="4472C4"/>
              </a:solidFill>
            </a:endParaRPr>
          </a:p>
          <a:p>
            <a:pPr marL="285750" indent="-285750">
              <a:lnSpc>
                <a:spcPct val="130000"/>
              </a:lnSpc>
              <a:buChar char="•"/>
            </a:pPr>
            <a:r>
              <a:rPr lang="en-US" altLang="zh-CN" sz="1400">
                <a:solidFill>
                  <a:srgbClr val="4472C4"/>
                </a:solidFill>
              </a:rPr>
              <a:t>Business flexibility, compatible with multi</a:t>
            </a:r>
            <a:r>
              <a:rPr lang="zh-CN" altLang="en-US" sz="1400">
                <a:solidFill>
                  <a:srgbClr val="4472C4"/>
                </a:solidFill>
              </a:rPr>
              <a:t>-</a:t>
            </a:r>
            <a:r>
              <a:rPr lang="en-US" altLang="zh-CN" sz="1400">
                <a:solidFill>
                  <a:srgbClr val="4472C4"/>
                </a:solidFill>
              </a:rPr>
              <a:t>size boxes and carton picking.</a:t>
            </a:r>
            <a:endParaRPr lang="en-US" altLang="zh-CN" sz="1400">
              <a:solidFill>
                <a:srgbClr val="4472C4"/>
              </a:solidFill>
            </a:endParaRPr>
          </a:p>
          <a:p>
            <a:pPr marL="285750" indent="-285750">
              <a:lnSpc>
                <a:spcPct val="130000"/>
              </a:lnSpc>
              <a:buChar char="•"/>
            </a:pPr>
            <a:r>
              <a:rPr lang="en-US" altLang="zh-CN" sz="1400">
                <a:solidFill>
                  <a:srgbClr val="4472C4"/>
                </a:solidFill>
              </a:rPr>
              <a:t>Intelligent picking and handling, autonomous picking, intelligent handling, autonomous navigation, autonomous charging, and high positioning accuracy.</a:t>
            </a:r>
            <a:endParaRPr lang="en-US" altLang="zh-CN" sz="1400">
              <a:solidFill>
                <a:srgbClr val="4472C4"/>
              </a:solidFill>
            </a:endParaRPr>
          </a:p>
          <a:p>
            <a:pPr marL="285750" indent="-285750">
              <a:lnSpc>
                <a:spcPct val="130000"/>
              </a:lnSpc>
              <a:buChar char="•"/>
            </a:pPr>
            <a:r>
              <a:rPr lang="en-US" altLang="zh-CN" sz="1400">
                <a:solidFill>
                  <a:srgbClr val="4472C4"/>
                </a:solidFill>
              </a:rPr>
              <a:t>Equipped with many safety functions such as obstacle detection, active obstacle avoidance, anti</a:t>
            </a:r>
            <a:r>
              <a:rPr lang="zh-CN" altLang="en-US" sz="1400">
                <a:solidFill>
                  <a:srgbClr val="4472C4"/>
                </a:solidFill>
              </a:rPr>
              <a:t>-</a:t>
            </a:r>
            <a:r>
              <a:rPr lang="en-US" altLang="zh-CN" sz="1400">
                <a:solidFill>
                  <a:srgbClr val="4472C4"/>
                </a:solidFill>
              </a:rPr>
              <a:t>collision, alarm and emergency stop.</a:t>
            </a:r>
            <a:endParaRPr sz="1400">
              <a:solidFill>
                <a:srgbClr val="4472C4"/>
              </a:solidFill>
            </a:endParaRPr>
          </a:p>
        </p:txBody>
      </p:sp>
      <p:pic>
        <p:nvPicPr>
          <p:cNvPr id="7" name="图片 6" descr="upload_post_object_v2_3105754765"/>
          <p:cNvPicPr>
            <a:picLocks noChangeAspect="1"/>
          </p:cNvPicPr>
          <p:nvPr/>
        </p:nvPicPr>
        <p:blipFill>
          <a:blip r:embed="rId3"/>
          <a:stretch>
            <a:fillRect/>
          </a:stretch>
        </p:blipFill>
        <p:spPr>
          <a:xfrm rot="21360000">
            <a:off x="7403669" y="3422303"/>
            <a:ext cx="389179" cy="128439"/>
          </a:xfrm>
          <a:prstGeom prst="rect">
            <a:avLst/>
          </a:prstGeom>
          <a:solidFill>
            <a:srgbClr val="E2E6ED">
              <a:alpha val="100000"/>
            </a:srgbClr>
          </a:solidFill>
        </p:spPr>
      </p:pic>
      <p:pic>
        <p:nvPicPr>
          <p:cNvPr id="8" name="图片 7" descr="upload_post_object_v2_3105754765"/>
          <p:cNvPicPr>
            <a:picLocks noChangeAspect="1"/>
          </p:cNvPicPr>
          <p:nvPr/>
        </p:nvPicPr>
        <p:blipFill>
          <a:blip r:embed="rId3"/>
          <a:stretch>
            <a:fillRect/>
          </a:stretch>
        </p:blipFill>
        <p:spPr>
          <a:xfrm rot="60000">
            <a:off x="9956801" y="3957791"/>
            <a:ext cx="389179" cy="128439"/>
          </a:xfrm>
          <a:prstGeom prst="rect">
            <a:avLst/>
          </a:prstGeom>
          <a:solidFill>
            <a:srgbClr val="E2E6ED">
              <a:alpha val="100000"/>
            </a:srgbClr>
          </a:solid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UNMANNED FORKLIFT ROBOT</a:t>
            </a:r>
            <a:endParaRPr lang="en-US" altLang="zh-CN" sz="2000" b="1">
              <a:solidFill>
                <a:schemeClr val="tx1"/>
              </a:solidFill>
              <a:latin typeface="Arial" panose="020B0604020202020204" pitchFamily="34" charset="0"/>
              <a:cs typeface="Arial" panose="020B0604020202020204" pitchFamily="34" charset="0"/>
            </a:endParaRPr>
          </a:p>
        </p:txBody>
      </p:sp>
      <p:pic>
        <p:nvPicPr>
          <p:cNvPr id="3" name="图片 2" descr="upload_post_object_v2_8417890"/>
          <p:cNvPicPr>
            <a:picLocks noChangeAspect="1"/>
          </p:cNvPicPr>
          <p:nvPr/>
        </p:nvPicPr>
        <p:blipFill>
          <a:blip r:embed="rId1"/>
          <a:stretch>
            <a:fillRect/>
          </a:stretch>
        </p:blipFill>
        <p:spPr>
          <a:xfrm>
            <a:off x="6814154" y="843643"/>
            <a:ext cx="4332136" cy="5481789"/>
          </a:xfrm>
          <a:prstGeom prst="rect">
            <a:avLst/>
          </a:prstGeom>
        </p:spPr>
      </p:pic>
      <p:sp>
        <p:nvSpPr>
          <p:cNvPr id="6" name="文本框 5"/>
          <p:cNvSpPr txBox="1"/>
          <p:nvPr/>
        </p:nvSpPr>
        <p:spPr>
          <a:xfrm>
            <a:off x="235595" y="764330"/>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Features:</a:t>
            </a:r>
            <a:endParaRPr lang="en-US" altLang="zh-CN" b="1">
              <a:latin typeface="Arial" panose="020B0604020202020204" pitchFamily="34" charset="0"/>
              <a:cs typeface="Arial" panose="020B0604020202020204" pitchFamily="34" charset="0"/>
            </a:endParaRPr>
          </a:p>
        </p:txBody>
      </p:sp>
      <p:sp>
        <p:nvSpPr>
          <p:cNvPr id="5" name="文本框 4"/>
          <p:cNvSpPr txBox="1"/>
          <p:nvPr userDrawn="1"/>
        </p:nvSpPr>
        <p:spPr>
          <a:xfrm>
            <a:off x="362500" y="1174005"/>
            <a:ext cx="6206756" cy="5279677"/>
          </a:xfrm>
          <a:prstGeom prst="rect">
            <a:avLst/>
          </a:prstGeom>
        </p:spPr>
        <p:txBody>
          <a:bodyPr wrap="square" rtlCol="0">
            <a:noAutofit/>
          </a:bodyPr>
          <a:p>
            <a:pPr marL="285750" indent="-285750">
              <a:lnSpc>
                <a:spcPct val="110000"/>
              </a:lnSpc>
              <a:buChar char="•"/>
            </a:pPr>
            <a:r>
              <a:rPr lang="en-US" altLang="zh-CN" sz="1400">
                <a:solidFill>
                  <a:srgbClr val="4472C4"/>
                </a:solidFill>
              </a:rPr>
              <a:t>Equipped with multiple 3D multi-line laser radars with superior performance to provide stable and rich 3D environmental information for unmanned forklifts, achieving all-round super perception capabilities</a:t>
            </a:r>
            <a:endParaRPr lang="en-US" altLang="zh-CN" sz="1400">
              <a:solidFill>
                <a:srgbClr val="4472C4"/>
              </a:solidFill>
            </a:endParaRPr>
          </a:p>
          <a:p>
            <a:pPr marL="285750" indent="-285750">
              <a:lnSpc>
                <a:spcPct val="110000"/>
              </a:lnSpc>
              <a:buChar char="•"/>
            </a:pPr>
            <a:r>
              <a:rPr lang="zh-CN" altLang="en-US" sz="1400">
                <a:solidFill>
                  <a:srgbClr val="4472C4"/>
                </a:solidFill>
              </a:rPr>
              <a:t>Suitable for various indoor and outdoor scenes, it can accurately identify pallets and navigate to avoid obstacles day and night, achieving trouble-free operation in all weather and all scenes</a:t>
            </a:r>
            <a:endParaRPr lang="zh-CN" altLang="en-US" sz="1400">
              <a:solidFill>
                <a:srgbClr val="4472C4"/>
              </a:solidFill>
            </a:endParaRPr>
          </a:p>
          <a:p>
            <a:pPr marL="285750" indent="-285750">
              <a:lnSpc>
                <a:spcPct val="110000"/>
              </a:lnSpc>
              <a:buChar char="•"/>
            </a:pPr>
            <a:r>
              <a:rPr lang="zh-CN" altLang="en-US" sz="1400">
                <a:solidFill>
                  <a:srgbClr val="4472C4"/>
                </a:solidFill>
              </a:rPr>
              <a:t>It has high stability, high reliability, high maintainability and high security, and its comprehensive cost advantage is world-leading</a:t>
            </a:r>
            <a:endParaRPr lang="zh-CN" altLang="en-US" sz="1400">
              <a:solidFill>
                <a:srgbClr val="4472C4"/>
              </a:solidFill>
            </a:endParaRPr>
          </a:p>
          <a:p>
            <a:pPr marL="285750" indent="-285750">
              <a:lnSpc>
                <a:spcPct val="110000"/>
              </a:lnSpc>
              <a:buChar char="•"/>
            </a:pPr>
            <a:r>
              <a:rPr lang="zh-CN" altLang="en-US" sz="1400">
                <a:solidFill>
                  <a:srgbClr val="4472C4"/>
                </a:solidFill>
              </a:rPr>
              <a:t>The standard API interface is compatible with a variety of system software, and also supports WMS, WCS, FMS, and intelligent warehouse location monitoring systems to assist in the management of unmanned operations</a:t>
            </a:r>
            <a:endParaRPr lang="zh-CN" altLang="en-US" sz="1400">
              <a:solidFill>
                <a:srgbClr val="4472C4"/>
              </a:solidFill>
            </a:endParaRPr>
          </a:p>
          <a:p>
            <a:pPr marL="285750" indent="-285750">
              <a:lnSpc>
                <a:spcPct val="110000"/>
              </a:lnSpc>
              <a:buChar char="•"/>
            </a:pPr>
            <a:r>
              <a:rPr lang="zh-CN" altLang="en-US" sz="1400">
                <a:solidFill>
                  <a:srgbClr val="4472C4"/>
                </a:solidFill>
              </a:rPr>
              <a:t>There is no need to deploy auxiliary facilities in the environment, and the use cycle is short; it also supports </a:t>
            </a:r>
            <a:r>
              <a:rPr lang="zh-CN" altLang="en-US" sz="1400" b="1">
                <a:solidFill>
                  <a:srgbClr val="4472C4"/>
                </a:solidFill>
              </a:rPr>
              <a:t>7*24h unmanned operations</a:t>
            </a:r>
            <a:r>
              <a:rPr lang="zh-CN" altLang="en-US" sz="1400">
                <a:solidFill>
                  <a:srgbClr val="4472C4"/>
                </a:solidFill>
              </a:rPr>
              <a:t> and supports intelligent multi-machine scheduling, greatly improving work efficiency</a:t>
            </a:r>
            <a:endParaRPr lang="zh-CN" altLang="en-US" sz="1400">
              <a:solidFill>
                <a:srgbClr val="4472C4"/>
              </a:solidFill>
            </a:endParaRPr>
          </a:p>
          <a:p>
            <a:pPr marL="285750" indent="-285750">
              <a:lnSpc>
                <a:spcPct val="110000"/>
              </a:lnSpc>
              <a:buChar char="•"/>
            </a:pPr>
            <a:r>
              <a:rPr lang="zh-CN" altLang="en-US" sz="1400">
                <a:solidFill>
                  <a:srgbClr val="4472C4"/>
                </a:solidFill>
              </a:rPr>
              <a:t>Autonomous positioning and navigation</a:t>
            </a:r>
            <a:endParaRPr lang="zh-CN" altLang="en-US" sz="1400">
              <a:solidFill>
                <a:srgbClr val="4472C4"/>
              </a:solidFill>
            </a:endParaRPr>
          </a:p>
          <a:p>
            <a:pPr marL="285750" indent="-285750">
              <a:lnSpc>
                <a:spcPct val="110000"/>
              </a:lnSpc>
              <a:buChar char="•"/>
            </a:pPr>
            <a:r>
              <a:rPr lang="zh-CN" altLang="en-US" sz="1400">
                <a:solidFill>
                  <a:srgbClr val="4472C4"/>
                </a:solidFill>
              </a:rPr>
              <a:t>Intelligent identification and positioning of pallets</a:t>
            </a:r>
            <a:endParaRPr lang="zh-CN" altLang="en-US" sz="1400">
              <a:solidFill>
                <a:srgbClr val="4472C4"/>
              </a:solidFill>
            </a:endParaRPr>
          </a:p>
          <a:p>
            <a:pPr marL="285750" indent="-285750">
              <a:lnSpc>
                <a:spcPct val="110000"/>
              </a:lnSpc>
              <a:buChar char="•"/>
            </a:pPr>
            <a:r>
              <a:rPr lang="zh-CN" altLang="en-US" sz="1400">
                <a:solidFill>
                  <a:srgbClr val="4472C4"/>
                </a:solidFill>
              </a:rPr>
              <a:t>Multiple safety protection warnings</a:t>
            </a:r>
            <a:endParaRPr lang="zh-CN" altLang="en-US" sz="1400">
              <a:solidFill>
                <a:srgbClr val="4472C4"/>
              </a:solidFill>
            </a:endParaRPr>
          </a:p>
          <a:p>
            <a:pPr marL="285750" indent="-285750">
              <a:lnSpc>
                <a:spcPct val="110000"/>
              </a:lnSpc>
              <a:buChar char="•"/>
            </a:pPr>
            <a:r>
              <a:rPr lang="zh-CN" altLang="en-US" sz="1400">
                <a:solidFill>
                  <a:srgbClr val="4472C4"/>
                </a:solidFill>
              </a:rPr>
              <a:t>Sensor integration and motion control</a:t>
            </a:r>
            <a:endParaRPr lang="zh-CN" altLang="en-US" sz="1400">
              <a:solidFill>
                <a:srgbClr val="4472C4"/>
              </a:solidFill>
            </a:endParaRPr>
          </a:p>
          <a:p>
            <a:pPr marL="285750" indent="-285750">
              <a:lnSpc>
                <a:spcPct val="110000"/>
              </a:lnSpc>
              <a:buChar char="•"/>
            </a:pPr>
            <a:r>
              <a:rPr lang="zh-CN" altLang="en-US" sz="1400" b="1">
                <a:solidFill>
                  <a:srgbClr val="4472C4"/>
                </a:solidFill>
              </a:rPr>
              <a:t>Power monitoring and automatic recharging</a:t>
            </a:r>
            <a:endParaRPr lang="zh-CN" altLang="en-US" sz="1400" b="1">
              <a:solidFill>
                <a:srgbClr val="4472C4"/>
              </a:solidFill>
            </a:endParaRPr>
          </a:p>
          <a:p>
            <a:pPr marL="285750" indent="-285750">
              <a:lnSpc>
                <a:spcPct val="110000"/>
              </a:lnSpc>
              <a:buChar char="•"/>
            </a:pPr>
            <a:r>
              <a:rPr lang="zh-CN" altLang="en-US" sz="1400">
                <a:solidFill>
                  <a:srgbClr val="4472C4"/>
                </a:solidFill>
              </a:rPr>
              <a:t>Intelligent multi-machine scheduling</a:t>
            </a:r>
            <a:endParaRPr lang="zh-CN" altLang="en-US" sz="1400">
              <a:solidFill>
                <a:srgbClr val="4472C4"/>
              </a:solidFill>
            </a:endParaRPr>
          </a:p>
          <a:p>
            <a:pPr marL="285750" indent="-285750">
              <a:lnSpc>
                <a:spcPct val="110000"/>
              </a:lnSpc>
              <a:buChar char="•"/>
            </a:pPr>
            <a:r>
              <a:rPr lang="zh-CN" altLang="en-US" sz="1400">
                <a:solidFill>
                  <a:srgbClr val="4472C4"/>
                </a:solidFill>
              </a:rPr>
              <a:t>Automatic fork unloading</a:t>
            </a:r>
            <a:endParaRPr lang="zh-CN" altLang="en-US" sz="1400">
              <a:solidFill>
                <a:srgbClr val="4472C4"/>
              </a:solidFill>
            </a:endParaRPr>
          </a:p>
        </p:txBody>
      </p:sp>
      <p:pic>
        <p:nvPicPr>
          <p:cNvPr id="4" name="图片 3" descr="upload_post_object_v2_3105754765"/>
          <p:cNvPicPr>
            <a:picLocks noChangeAspect="1"/>
          </p:cNvPicPr>
          <p:nvPr/>
        </p:nvPicPr>
        <p:blipFill>
          <a:blip r:embed="rId2"/>
          <a:stretch>
            <a:fillRect/>
          </a:stretch>
        </p:blipFill>
        <p:spPr>
          <a:xfrm rot="60000">
            <a:off x="8579292" y="4705236"/>
            <a:ext cx="571502" cy="188610"/>
          </a:xfrm>
          <a:prstGeom prst="rect">
            <a:avLst/>
          </a:prstGeom>
          <a:solidFill>
            <a:srgbClr val="E2E6ED">
              <a:alpha val="100000"/>
            </a:srgbClr>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9090" y="88265"/>
            <a:ext cx="8020050" cy="398780"/>
          </a:xfrm>
          <a:prstGeom prst="rect">
            <a:avLst/>
          </a:prstGeom>
          <a:noFill/>
        </p:spPr>
        <p:txBody>
          <a:bodyPr wrap="square" rtlCol="0">
            <a:spAutoFit/>
          </a:bodyPr>
          <a:p>
            <a:r>
              <a:rPr lang="en-US" altLang="zh-CN" sz="2000" b="1">
                <a:solidFill>
                  <a:schemeClr val="tx1"/>
                </a:solidFill>
                <a:latin typeface="Arial" panose="020B0604020202020204" pitchFamily="34" charset="0"/>
                <a:cs typeface="Arial" panose="020B0604020202020204" pitchFamily="34" charset="0"/>
              </a:rPr>
              <a:t>SYT</a:t>
            </a:r>
            <a:r>
              <a:rPr lang="zh-CN" altLang="en-US" sz="2000" b="1">
                <a:solidFill>
                  <a:schemeClr val="tx1"/>
                </a:solidFill>
                <a:latin typeface="Arial" panose="020B0604020202020204" pitchFamily="34" charset="0"/>
                <a:cs typeface="Arial" panose="020B0604020202020204" pitchFamily="34" charset="0"/>
              </a:rPr>
              <a:t>-</a:t>
            </a:r>
            <a:r>
              <a:rPr lang="en-US" altLang="zh-CN" sz="2000" b="1">
                <a:solidFill>
                  <a:schemeClr val="tx1"/>
                </a:solidFill>
                <a:latin typeface="Arial" panose="020B0604020202020204" pitchFamily="34" charset="0"/>
                <a:cs typeface="Arial" panose="020B0604020202020204" pitchFamily="34" charset="0"/>
              </a:rPr>
              <a:t>610 WATER BASED SCREEN CLEANING MACHINE</a:t>
            </a:r>
            <a:endParaRPr lang="en-US" altLang="zh-CN" sz="2000" b="1">
              <a:solidFill>
                <a:schemeClr val="tx1"/>
              </a:solidFill>
              <a:latin typeface="Arial" panose="020B0604020202020204" pitchFamily="34" charset="0"/>
              <a:cs typeface="Arial" panose="020B0604020202020204" pitchFamily="34" charset="0"/>
            </a:endParaRPr>
          </a:p>
        </p:txBody>
      </p:sp>
      <p:pic>
        <p:nvPicPr>
          <p:cNvPr id="3" name="图片 2" descr="upload_post_object_v2_3735244506"/>
          <p:cNvPicPr>
            <a:picLocks noChangeAspect="1"/>
          </p:cNvPicPr>
          <p:nvPr/>
        </p:nvPicPr>
        <p:blipFill>
          <a:blip r:embed="rId1"/>
          <a:stretch>
            <a:fillRect/>
          </a:stretch>
        </p:blipFill>
        <p:spPr>
          <a:xfrm>
            <a:off x="8914670" y="1145153"/>
            <a:ext cx="2488574" cy="2894626"/>
          </a:xfrm>
          <a:prstGeom prst="rect">
            <a:avLst/>
          </a:prstGeom>
        </p:spPr>
      </p:pic>
      <p:pic>
        <p:nvPicPr>
          <p:cNvPr id="5" name="图片 4" descr="upload_post_object_v2_1818527629"/>
          <p:cNvPicPr>
            <a:picLocks noChangeAspect="1"/>
          </p:cNvPicPr>
          <p:nvPr/>
        </p:nvPicPr>
        <p:blipFill>
          <a:blip r:embed="rId2"/>
          <a:stretch>
            <a:fillRect/>
          </a:stretch>
        </p:blipFill>
        <p:spPr>
          <a:xfrm>
            <a:off x="7595521" y="4121868"/>
            <a:ext cx="4405979" cy="753707"/>
          </a:xfrm>
          <a:prstGeom prst="rect">
            <a:avLst/>
          </a:prstGeom>
        </p:spPr>
      </p:pic>
      <p:pic>
        <p:nvPicPr>
          <p:cNvPr id="6" name="图片 5" descr="upload_post_object_v2_3420804984"/>
          <p:cNvPicPr>
            <a:picLocks noChangeAspect="1"/>
          </p:cNvPicPr>
          <p:nvPr/>
        </p:nvPicPr>
        <p:blipFill>
          <a:blip r:embed="rId3"/>
          <a:stretch>
            <a:fillRect/>
          </a:stretch>
        </p:blipFill>
        <p:spPr>
          <a:xfrm>
            <a:off x="7595507" y="5245145"/>
            <a:ext cx="4405993" cy="745252"/>
          </a:xfrm>
          <a:prstGeom prst="rect">
            <a:avLst/>
          </a:prstGeom>
        </p:spPr>
      </p:pic>
      <p:sp>
        <p:nvSpPr>
          <p:cNvPr id="7" name="文本框 6"/>
          <p:cNvSpPr txBox="1"/>
          <p:nvPr userDrawn="1"/>
        </p:nvSpPr>
        <p:spPr>
          <a:xfrm>
            <a:off x="8380108" y="4875575"/>
            <a:ext cx="2836790" cy="369570"/>
          </a:xfrm>
          <a:prstGeom prst="rect">
            <a:avLst/>
          </a:prstGeom>
        </p:spPr>
        <p:txBody>
          <a:bodyPr wrap="square" rtlCol="0">
            <a:noAutofit/>
          </a:bodyPr>
          <a:p>
            <a:pPr algn="ctr"/>
            <a:r>
              <a:rPr lang="en-US" altLang="zh-CN"/>
              <a:t>BEFORE ➡️ AFTER</a:t>
            </a:r>
            <a:endParaRPr lang="zh-CN" altLang="en-US"/>
          </a:p>
        </p:txBody>
      </p:sp>
      <p:sp>
        <p:nvSpPr>
          <p:cNvPr id="8" name="文本框 7"/>
          <p:cNvSpPr txBox="1"/>
          <p:nvPr/>
        </p:nvSpPr>
        <p:spPr>
          <a:xfrm>
            <a:off x="266020" y="762408"/>
            <a:ext cx="406400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a:t>
            </a:r>
            <a:r>
              <a:rPr lang="zh-CN" altLang="en-US" b="1">
                <a:latin typeface="Arial" panose="020B0604020202020204" pitchFamily="34" charset="0"/>
                <a:cs typeface="Arial" panose="020B0604020202020204" pitchFamily="34" charset="0"/>
              </a:rPr>
              <a:t>roduct </a:t>
            </a:r>
            <a:r>
              <a:rPr lang="en-US" altLang="zh-CN" b="1">
                <a:latin typeface="Arial" panose="020B0604020202020204" pitchFamily="34" charset="0"/>
                <a:cs typeface="Arial" panose="020B0604020202020204" pitchFamily="34" charset="0"/>
              </a:rPr>
              <a:t>I</a:t>
            </a:r>
            <a:r>
              <a:rPr lang="zh-CN" altLang="en-US" b="1">
                <a:latin typeface="Arial" panose="020B0604020202020204" pitchFamily="34" charset="0"/>
                <a:cs typeface="Arial" panose="020B0604020202020204" pitchFamily="34" charset="0"/>
              </a:rPr>
              <a:t>ntroductio</a:t>
            </a:r>
            <a:r>
              <a:rPr lang="en-US" altLang="zh-CN" b="1">
                <a:latin typeface="Arial" panose="020B0604020202020204" pitchFamily="34" charset="0"/>
                <a:cs typeface="Arial" panose="020B0604020202020204" pitchFamily="34" charset="0"/>
              </a:rPr>
              <a:t>n:</a:t>
            </a:r>
            <a:endParaRPr lang="en-US" altLang="zh-CN" b="1">
              <a:latin typeface="Arial" panose="020B0604020202020204" pitchFamily="34" charset="0"/>
              <a:cs typeface="Arial" panose="020B0604020202020204" pitchFamily="34" charset="0"/>
            </a:endParaRPr>
          </a:p>
        </p:txBody>
      </p:sp>
      <p:sp>
        <p:nvSpPr>
          <p:cNvPr id="9" name="文本框 8"/>
          <p:cNvSpPr txBox="1"/>
          <p:nvPr/>
        </p:nvSpPr>
        <p:spPr>
          <a:xfrm>
            <a:off x="266020" y="1131978"/>
            <a:ext cx="8648655" cy="1947454"/>
          </a:xfrm>
          <a:prstGeom prst="rect">
            <a:avLst/>
          </a:prstGeom>
          <a:noFill/>
        </p:spPr>
        <p:txBody>
          <a:bodyPr wrap="square" rtlCol="0">
            <a:noAutofit/>
          </a:bodyPr>
          <a:p>
            <a:pPr marL="285750" indent="-285750">
              <a:buFont typeface="Arial" panose="020B0604020202020204" pitchFamily="34" charset="0"/>
              <a:buChar char="•"/>
            </a:pPr>
            <a:r>
              <a:rPr lang="zh-CN" altLang="en-US" sz="1200">
                <a:solidFill>
                  <a:srgbClr val="4472C4"/>
                </a:solidFill>
              </a:rPr>
              <a:t>This water-based stencil cleaning machine is mainly used for cleaning SMT stencils in the electronics industry using water-based cleaning liquid. Use the industry's most advanced cleaning process to achieve 100% cleanliness and environmental protection.</a:t>
            </a:r>
            <a:endParaRPr lang="zh-CN" altLang="en-US" sz="1200">
              <a:solidFill>
                <a:srgbClr val="4472C4"/>
              </a:solidFill>
            </a:endParaRPr>
          </a:p>
          <a:p>
            <a:pPr marL="285750" indent="-285750">
              <a:buFont typeface="Arial" panose="020B0604020202020204" pitchFamily="34" charset="0"/>
              <a:buChar char="•"/>
            </a:pPr>
            <a:r>
              <a:rPr lang="zh-CN" altLang="en-US" sz="1200">
                <a:solidFill>
                  <a:srgbClr val="4472C4"/>
                </a:solidFill>
              </a:rPr>
              <a:t>The machine consists of cleaning system, rinsing system, drying system and filtering system. The machine uses electricity and compressed air as energy source. Manually place the stencil into the cleaning room. After setting the cleaning, rinsing, drying and other related parameters on the touch screen, press the start button and the stencil will be automatically cleaned and rinsed. and dry. When the set cleaning process ends, it automatically stops running and resets to implement the next work process. This machine is very convenient for workers to clean the stencil, greatly improving production efficiency and quality. It is a new, high-performance, fully automatic cleaning equipment. The equipment uses water-based liquid cleaning agents and DI water for rinsing, which has no safety hazards and no harm to personnel.</a:t>
            </a:r>
            <a:endParaRPr lang="zh-CN" altLang="en-US" sz="1200">
              <a:solidFill>
                <a:srgbClr val="4472C4"/>
              </a:solidFill>
            </a:endParaRPr>
          </a:p>
        </p:txBody>
      </p:sp>
      <p:sp>
        <p:nvSpPr>
          <p:cNvPr id="10" name="文本框 9"/>
          <p:cNvSpPr txBox="1"/>
          <p:nvPr>
            <p:custDataLst>
              <p:tags r:id="rId4"/>
            </p:custDataLst>
          </p:nvPr>
        </p:nvSpPr>
        <p:spPr>
          <a:xfrm>
            <a:off x="266020" y="3244215"/>
            <a:ext cx="4064000" cy="368300"/>
          </a:xfrm>
          <a:prstGeom prst="rect">
            <a:avLst/>
          </a:prstGeom>
          <a:noFill/>
        </p:spPr>
        <p:txBody>
          <a:bodyPr wrap="square" rtlCol="0">
            <a:spAutoFit/>
          </a:bodyPr>
          <a:p>
            <a:r>
              <a:rPr lang="en-US" b="1">
                <a:latin typeface="Arial" panose="020B0604020202020204" pitchFamily="34" charset="0"/>
                <a:cs typeface="Arial" panose="020B0604020202020204" pitchFamily="34" charset="0"/>
              </a:rPr>
              <a:t>Features:</a:t>
            </a:r>
            <a:endParaRPr lang="en-US" b="1">
              <a:latin typeface="Arial" panose="020B0604020202020204" pitchFamily="34" charset="0"/>
              <a:cs typeface="Arial" panose="020B0604020202020204" pitchFamily="34" charset="0"/>
            </a:endParaRPr>
          </a:p>
        </p:txBody>
      </p:sp>
      <p:sp>
        <p:nvSpPr>
          <p:cNvPr id="12" name="文本框 11"/>
          <p:cNvSpPr txBox="1"/>
          <p:nvPr>
            <p:custDataLst>
              <p:tags r:id="rId5"/>
            </p:custDataLst>
          </p:nvPr>
        </p:nvSpPr>
        <p:spPr>
          <a:xfrm>
            <a:off x="266020" y="3718968"/>
            <a:ext cx="6762750" cy="2491740"/>
          </a:xfrm>
          <a:prstGeom prst="rect">
            <a:avLst/>
          </a:prstGeom>
          <a:noFill/>
        </p:spPr>
        <p:txBody>
          <a:bodyPr wrap="square" rtlCol="0">
            <a:spAutoFit/>
          </a:bodyPr>
          <a:p>
            <a:pPr marL="285750" indent="-285750">
              <a:buFont typeface="Arial" panose="020B0604020202020204" pitchFamily="34" charset="0"/>
              <a:buChar char="•"/>
            </a:pPr>
            <a:r>
              <a:rPr lang="en-US" altLang="zh-CN" sz="1200">
                <a:solidFill>
                  <a:srgbClr val="4472C4"/>
                </a:solidFill>
              </a:rPr>
              <a:t>High</a:t>
            </a:r>
            <a:r>
              <a:rPr lang="zh-CN" altLang="en-US" sz="1200">
                <a:solidFill>
                  <a:srgbClr val="4472C4"/>
                </a:solidFill>
              </a:rPr>
              <a:t>-</a:t>
            </a:r>
            <a:r>
              <a:rPr lang="en-US" altLang="zh-CN" sz="1200">
                <a:solidFill>
                  <a:srgbClr val="4472C4"/>
                </a:solidFill>
              </a:rPr>
              <a:t>pressure spray system specially used for cleaning stencils, misprinted boards, PCB/PCBA and other processes with water</a:t>
            </a:r>
            <a:r>
              <a:rPr lang="zh-CN" altLang="en-US" sz="1200">
                <a:solidFill>
                  <a:srgbClr val="4472C4"/>
                </a:solidFill>
              </a:rPr>
              <a:t>-</a:t>
            </a:r>
            <a:r>
              <a:rPr lang="en-US" altLang="zh-CN" sz="1200">
                <a:solidFill>
                  <a:srgbClr val="4472C4"/>
                </a:solidFill>
              </a:rPr>
              <a:t>based cleaning fluid.</a:t>
            </a:r>
            <a:endParaRPr lang="en-US" altLang="zh-CN" sz="1200">
              <a:solidFill>
                <a:srgbClr val="4472C4"/>
              </a:solidFill>
            </a:endParaRPr>
          </a:p>
          <a:p>
            <a:pPr marL="285750" indent="-285750">
              <a:buFont typeface="Arial" panose="020B0604020202020204" pitchFamily="34" charset="0"/>
              <a:buChar char="•"/>
            </a:pPr>
            <a:r>
              <a:rPr lang="en-US" altLang="zh-CN" sz="1200">
                <a:solidFill>
                  <a:srgbClr val="4472C4"/>
                </a:solidFill>
              </a:rPr>
              <a:t>Double liquid tanks, equipped with heating system, can meet the needs of cleaning, rinsing and hot air drying.</a:t>
            </a:r>
            <a:endParaRPr lang="en-US" altLang="zh-CN" sz="1200">
              <a:solidFill>
                <a:srgbClr val="4472C4"/>
              </a:solidFill>
            </a:endParaRPr>
          </a:p>
          <a:p>
            <a:pPr marL="285750" indent="-285750">
              <a:buFont typeface="Arial" panose="020B0604020202020204" pitchFamily="34" charset="0"/>
              <a:buChar char="•"/>
            </a:pPr>
            <a:r>
              <a:rPr lang="en-US" altLang="zh-CN" sz="1200">
                <a:solidFill>
                  <a:srgbClr val="4472C4"/>
                </a:solidFill>
              </a:rPr>
              <a:t>Process flow: cleaning</a:t>
            </a:r>
            <a:r>
              <a:rPr lang="zh-CN" altLang="en-US" sz="1200">
                <a:solidFill>
                  <a:srgbClr val="4472C4"/>
                </a:solidFill>
              </a:rPr>
              <a:t>-</a:t>
            </a:r>
            <a:r>
              <a:rPr lang="en-US" altLang="zh-CN" sz="1200">
                <a:solidFill>
                  <a:srgbClr val="4472C4"/>
                </a:solidFill>
              </a:rPr>
              <a:t>chemical isolation</a:t>
            </a:r>
            <a:r>
              <a:rPr lang="zh-CN" altLang="en-US" sz="1200">
                <a:solidFill>
                  <a:srgbClr val="4472C4"/>
                </a:solidFill>
              </a:rPr>
              <a:t>-</a:t>
            </a:r>
            <a:r>
              <a:rPr lang="en-US" altLang="zh-CN" sz="1200">
                <a:solidFill>
                  <a:srgbClr val="4472C4"/>
                </a:solidFill>
              </a:rPr>
              <a:t>rinsing (open loop/closed loop)</a:t>
            </a:r>
            <a:r>
              <a:rPr lang="zh-CN" altLang="en-US" sz="1200">
                <a:solidFill>
                  <a:srgbClr val="4472C4"/>
                </a:solidFill>
              </a:rPr>
              <a:t>-</a:t>
            </a:r>
            <a:r>
              <a:rPr lang="en-US" altLang="zh-CN" sz="1200">
                <a:solidFill>
                  <a:srgbClr val="4472C4"/>
                </a:solidFill>
              </a:rPr>
              <a:t>drying.</a:t>
            </a:r>
            <a:endParaRPr lang="en-US" altLang="zh-CN" sz="1200">
              <a:solidFill>
                <a:srgbClr val="4472C4"/>
              </a:solidFill>
            </a:endParaRPr>
          </a:p>
          <a:p>
            <a:pPr marL="285750" indent="-285750">
              <a:buFont typeface="Arial" panose="020B0604020202020204" pitchFamily="34" charset="0"/>
              <a:buChar char="•"/>
            </a:pPr>
            <a:r>
              <a:rPr lang="en-US" altLang="zh-CN" sz="1200">
                <a:solidFill>
                  <a:srgbClr val="4472C4"/>
                </a:solidFill>
              </a:rPr>
              <a:t>Preparation of advanced fully automatic touch screen operation software makes program file saving and use extremely simple.</a:t>
            </a:r>
            <a:endParaRPr lang="en-US" altLang="zh-CN" sz="1200">
              <a:solidFill>
                <a:srgbClr val="4472C4"/>
              </a:solidFill>
            </a:endParaRPr>
          </a:p>
          <a:p>
            <a:pPr marL="285750" indent="-285750">
              <a:buFont typeface="Arial" panose="020B0604020202020204" pitchFamily="34" charset="0"/>
              <a:buChar char="•"/>
            </a:pPr>
            <a:r>
              <a:rPr lang="en-US" altLang="zh-CN" sz="1200">
                <a:solidFill>
                  <a:srgbClr val="4472C4"/>
                </a:solidFill>
              </a:rPr>
              <a:t>The system counting function can automatically accumulate the number of cleaning stencils and the number of cycle filtrations.</a:t>
            </a:r>
            <a:endParaRPr lang="en-US" altLang="zh-CN" sz="1200">
              <a:solidFill>
                <a:srgbClr val="4472C4"/>
              </a:solidFill>
            </a:endParaRPr>
          </a:p>
          <a:p>
            <a:pPr marL="285750" indent="-285750">
              <a:buFont typeface="Arial" panose="020B0604020202020204" pitchFamily="34" charset="0"/>
              <a:buChar char="•"/>
            </a:pPr>
            <a:r>
              <a:rPr lang="en-US" altLang="zh-CN" sz="1200">
                <a:solidFill>
                  <a:srgbClr val="4472C4"/>
                </a:solidFill>
              </a:rPr>
              <a:t>Liquid and pump pressure can be displayed through the panel pressure gauge, providing timely feedback on the operating status of the equipment.</a:t>
            </a:r>
            <a:endParaRPr lang="en-US" altLang="zh-CN" sz="1200">
              <a:solidFill>
                <a:srgbClr val="4472C4"/>
              </a:solidFill>
            </a:endParaRPr>
          </a:p>
          <a:p>
            <a:pPr marL="285750" indent="-285750">
              <a:buFont typeface="Arial" panose="020B0604020202020204" pitchFamily="34" charset="0"/>
              <a:buChar char="•"/>
            </a:pPr>
            <a:r>
              <a:rPr lang="en-US" altLang="zh-CN" sz="1200">
                <a:solidFill>
                  <a:srgbClr val="4472C4"/>
                </a:solidFill>
              </a:rPr>
              <a:t>The spray pressure is monitored by a pressure sensor. If the pressure exceeds the set pressure range, an alarm will occur.</a:t>
            </a:r>
            <a:endParaRPr lang="en-US" altLang="zh-CN" sz="1200">
              <a:solidFill>
                <a:srgbClr val="4472C4"/>
              </a:solidFill>
            </a:endParaRPr>
          </a:p>
        </p:txBody>
      </p:sp>
      <p:pic>
        <p:nvPicPr>
          <p:cNvPr id="4" name="图片 3" descr="upload_post_object_v2_3105754765"/>
          <p:cNvPicPr>
            <a:picLocks noChangeAspect="1"/>
          </p:cNvPicPr>
          <p:nvPr/>
        </p:nvPicPr>
        <p:blipFill>
          <a:blip r:embed="rId6"/>
          <a:stretch>
            <a:fillRect/>
          </a:stretch>
        </p:blipFill>
        <p:spPr>
          <a:xfrm rot="180000">
            <a:off x="10596981" y="1377423"/>
            <a:ext cx="555920" cy="183468"/>
          </a:xfrm>
          <a:prstGeom prst="rect">
            <a:avLst/>
          </a:prstGeom>
          <a:solidFill>
            <a:srgbClr val="E2E6ED">
              <a:alpha val="100000"/>
            </a:srgbClr>
          </a:solidFill>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ABLE_ENDDRAG_ORIGIN_RECT" val="525*159"/>
  <p:tag name="TABLE_ENDDRAG_RECT" val="18*323*525*159"/>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TABLE_ENDDRAG_ORIGIN_RECT" val="525*159"/>
  <p:tag name="TABLE_ENDDRAG_RECT" val="18*323*525*159"/>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COMMONDATA" val="eyJoZGlkIjoiMDE1YjMzYWNkNzA1MTQzZTM4NDRjMDU2NmNiOGU5MTg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TABLE_ENDDRAG_ORIGIN_RECT" val="525*159"/>
  <p:tag name="TABLE_ENDDRAG_RECT" val="18*323*525*159"/>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TABLE_ENDDRAG_ORIGIN_RECT" val="525*159"/>
  <p:tag name="TABLE_ENDDRAG_RECT" val="18*323*525*15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26177</Words>
  <Application>WPS Office WWO_wpscloud_20240314190639-394e1dcf9b</Application>
  <PresentationFormat>宽屏</PresentationFormat>
  <Paragraphs>1185</Paragraphs>
  <Slides>22</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22</vt:i4>
      </vt:variant>
    </vt:vector>
  </HeadingPairs>
  <TitlesOfParts>
    <vt:vector size="35" baseType="lpstr">
      <vt:lpstr>Arial</vt:lpstr>
      <vt:lpstr>宋体</vt:lpstr>
      <vt:lpstr>Wingdings</vt:lpstr>
      <vt:lpstr>等线</vt:lpstr>
      <vt:lpstr>汉仪中等线KW</vt:lpstr>
      <vt:lpstr>等线</vt:lpstr>
      <vt:lpstr>Helvetica</vt:lpstr>
      <vt:lpstr>微软雅黑</vt:lpstr>
      <vt:lpstr>汉仪旗黑KW 55S</vt:lpstr>
      <vt:lpstr>汉仪书宋二KW</vt:lpstr>
      <vt:lpstr>Kingsoft Confetti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 Jiaxing</dc:creator>
  <cp:lastModifiedBy>John Woo</cp:lastModifiedBy>
  <dcterms:created xsi:type="dcterms:W3CDTF">2024-03-18T06:07:31Z</dcterms:created>
  <dcterms:modified xsi:type="dcterms:W3CDTF">2024-03-18T06:07:31Z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BB24AAE59FF944DC9FB13E3CD469E778_13</vt:lpwstr>
  </property>
  <property fmtid="{D5CDD505-2E9C-101B-9397-08002B2CF9AE}" pid="3" name="KSOProductBuildVer">
    <vt:lpwstr>2052-0.0.0.0</vt:lpwstr>
  </property>
</Properties>
</file>